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7"/>
  </p:notesMasterIdLst>
  <p:sldIdLst>
    <p:sldId id="256" r:id="rId2"/>
    <p:sldId id="720" r:id="rId3"/>
    <p:sldId id="695" r:id="rId4"/>
    <p:sldId id="696" r:id="rId5"/>
    <p:sldId id="698" r:id="rId6"/>
    <p:sldId id="700" r:id="rId7"/>
    <p:sldId id="699" r:id="rId8"/>
    <p:sldId id="701" r:id="rId9"/>
    <p:sldId id="702" r:id="rId10"/>
    <p:sldId id="703" r:id="rId11"/>
    <p:sldId id="705" r:id="rId12"/>
    <p:sldId id="708" r:id="rId13"/>
    <p:sldId id="706" r:id="rId14"/>
    <p:sldId id="709" r:id="rId15"/>
    <p:sldId id="710" r:id="rId16"/>
    <p:sldId id="713" r:id="rId17"/>
    <p:sldId id="707" r:id="rId18"/>
    <p:sldId id="711" r:id="rId19"/>
    <p:sldId id="712" r:id="rId20"/>
    <p:sldId id="714" r:id="rId21"/>
    <p:sldId id="715" r:id="rId22"/>
    <p:sldId id="716" r:id="rId23"/>
    <p:sldId id="717" r:id="rId24"/>
    <p:sldId id="718" r:id="rId25"/>
    <p:sldId id="719" r:id="rId2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934"/>
    <p:restoredTop sz="96327"/>
  </p:normalViewPr>
  <p:slideViewPr>
    <p:cSldViewPr snapToGrid="0" snapToObjects="1">
      <p:cViewPr varScale="1">
        <p:scale>
          <a:sx n="68" d="100"/>
          <a:sy n="68" d="100"/>
        </p:scale>
        <p:origin x="656" y="6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EE2138-20FA-3C4C-8B84-37E901DE2E11}" type="datetimeFigureOut">
              <a:rPr kumimoji="1" lang="zh-CN" altLang="en-US" smtClean="0"/>
              <a:t>2022/8/14</a:t>
            </a:fld>
            <a:endParaRPr kumimoji="1"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A9B6BA4-1A45-F04A-8A8A-3A092D94D298}" type="slidenum">
              <a:rPr kumimoji="1" lang="zh-CN" altLang="en-US" smtClean="0"/>
              <a:t>‹#›</a:t>
            </a:fld>
            <a:endParaRPr kumimoji="1" lang="zh-CN" altLang="en-US"/>
          </a:p>
        </p:txBody>
      </p:sp>
    </p:spTree>
    <p:extLst>
      <p:ext uri="{BB962C8B-B14F-4D97-AF65-F5344CB8AC3E}">
        <p14:creationId xmlns:p14="http://schemas.microsoft.com/office/powerpoint/2010/main" val="19422178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7B9BA53-102D-614C-8C1F-8CFA50901214}"/>
              </a:ext>
            </a:extLst>
          </p:cNvPr>
          <p:cNvSpPr>
            <a:spLocks noGrp="1"/>
          </p:cNvSpPr>
          <p:nvPr>
            <p:ph type="ctrTitle"/>
          </p:nvPr>
        </p:nvSpPr>
        <p:spPr>
          <a:xfrm>
            <a:off x="1524000" y="1122363"/>
            <a:ext cx="9144000" cy="2387600"/>
          </a:xfrm>
        </p:spPr>
        <p:txBody>
          <a:bodyPr anchor="b"/>
          <a:lstStyle>
            <a:lvl1pPr algn="ctr">
              <a:defRPr sz="6000"/>
            </a:lvl1pPr>
          </a:lstStyle>
          <a:p>
            <a:r>
              <a:rPr kumimoji="1" lang="zh-CN" altLang="en-US"/>
              <a:t>单击此处编辑母版标题样式</a:t>
            </a:r>
          </a:p>
        </p:txBody>
      </p:sp>
      <p:sp>
        <p:nvSpPr>
          <p:cNvPr id="3" name="副标题 2">
            <a:extLst>
              <a:ext uri="{FF2B5EF4-FFF2-40B4-BE49-F238E27FC236}">
                <a16:creationId xmlns:a16="http://schemas.microsoft.com/office/drawing/2014/main" id="{5DACA25E-F319-D646-BD7A-65C37226B82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zh-CN" altLang="en-US"/>
              <a:t>单击此处编辑母版副标题样式</a:t>
            </a:r>
          </a:p>
        </p:txBody>
      </p:sp>
      <p:sp>
        <p:nvSpPr>
          <p:cNvPr id="4" name="日期占位符 3">
            <a:extLst>
              <a:ext uri="{FF2B5EF4-FFF2-40B4-BE49-F238E27FC236}">
                <a16:creationId xmlns:a16="http://schemas.microsoft.com/office/drawing/2014/main" id="{558203E7-6F16-A946-B68D-5B2B64901A0B}"/>
              </a:ext>
            </a:extLst>
          </p:cNvPr>
          <p:cNvSpPr>
            <a:spLocks noGrp="1"/>
          </p:cNvSpPr>
          <p:nvPr>
            <p:ph type="dt" sz="half" idx="10"/>
          </p:nvPr>
        </p:nvSpPr>
        <p:spPr/>
        <p:txBody>
          <a:bodyPr/>
          <a:lstStyle/>
          <a:p>
            <a:fld id="{9858299C-4BFE-AE46-8B9E-61517F4A163B}" type="datetimeFigureOut">
              <a:rPr kumimoji="1" lang="zh-CN" altLang="en-US" smtClean="0"/>
              <a:t>2022/8/14</a:t>
            </a:fld>
            <a:endParaRPr kumimoji="1" lang="zh-CN" altLang="en-US"/>
          </a:p>
        </p:txBody>
      </p:sp>
      <p:sp>
        <p:nvSpPr>
          <p:cNvPr id="5" name="页脚占位符 4">
            <a:extLst>
              <a:ext uri="{FF2B5EF4-FFF2-40B4-BE49-F238E27FC236}">
                <a16:creationId xmlns:a16="http://schemas.microsoft.com/office/drawing/2014/main" id="{4AFEDD2A-2A7C-7B40-A7AC-E0414D0E63D3}"/>
              </a:ext>
            </a:extLst>
          </p:cNvPr>
          <p:cNvSpPr>
            <a:spLocks noGrp="1"/>
          </p:cNvSpPr>
          <p:nvPr>
            <p:ph type="ftr" sz="quarter" idx="11"/>
          </p:nvPr>
        </p:nvSpPr>
        <p:spPr/>
        <p:txBody>
          <a:bodyPr/>
          <a:lstStyle/>
          <a:p>
            <a:endParaRPr kumimoji="1" lang="zh-CN" altLang="en-US"/>
          </a:p>
        </p:txBody>
      </p:sp>
      <p:sp>
        <p:nvSpPr>
          <p:cNvPr id="6" name="灯片编号占位符 5">
            <a:extLst>
              <a:ext uri="{FF2B5EF4-FFF2-40B4-BE49-F238E27FC236}">
                <a16:creationId xmlns:a16="http://schemas.microsoft.com/office/drawing/2014/main" id="{16760635-EFA4-044E-A7AC-1570CD625E4D}"/>
              </a:ext>
            </a:extLst>
          </p:cNvPr>
          <p:cNvSpPr>
            <a:spLocks noGrp="1"/>
          </p:cNvSpPr>
          <p:nvPr>
            <p:ph type="sldNum" sz="quarter" idx="12"/>
          </p:nvPr>
        </p:nvSpPr>
        <p:spPr/>
        <p:txBody>
          <a:bodyPr/>
          <a:lstStyle/>
          <a:p>
            <a:fld id="{17909309-960F-7143-8765-845EF1694DB1}" type="slidenum">
              <a:rPr kumimoji="1" lang="zh-CN" altLang="en-US" smtClean="0"/>
              <a:t>‹#›</a:t>
            </a:fld>
            <a:endParaRPr kumimoji="1" lang="zh-CN" altLang="en-US"/>
          </a:p>
        </p:txBody>
      </p:sp>
    </p:spTree>
    <p:extLst>
      <p:ext uri="{BB962C8B-B14F-4D97-AF65-F5344CB8AC3E}">
        <p14:creationId xmlns:p14="http://schemas.microsoft.com/office/powerpoint/2010/main" val="27615142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C028CB8-8862-5947-A8EE-7CFAEB83CA93}"/>
              </a:ext>
            </a:extLst>
          </p:cNvPr>
          <p:cNvSpPr>
            <a:spLocks noGrp="1"/>
          </p:cNvSpPr>
          <p:nvPr>
            <p:ph type="title"/>
          </p:nvPr>
        </p:nvSpPr>
        <p:spPr/>
        <p:txBody>
          <a:bodyPr/>
          <a:lstStyle/>
          <a:p>
            <a:r>
              <a:rPr kumimoji="1" lang="zh-CN" altLang="en-US"/>
              <a:t>单击此处编辑母版标题样式</a:t>
            </a:r>
          </a:p>
        </p:txBody>
      </p:sp>
      <p:sp>
        <p:nvSpPr>
          <p:cNvPr id="3" name="竖排文字占位符 2">
            <a:extLst>
              <a:ext uri="{FF2B5EF4-FFF2-40B4-BE49-F238E27FC236}">
                <a16:creationId xmlns:a16="http://schemas.microsoft.com/office/drawing/2014/main" id="{820C1D56-A782-8640-A7DA-BD57F093D5CE}"/>
              </a:ext>
            </a:extLst>
          </p:cNvPr>
          <p:cNvSpPr>
            <a:spLocks noGrp="1"/>
          </p:cNvSpPr>
          <p:nvPr>
            <p:ph type="body" orient="vert" idx="1"/>
          </p:nvPr>
        </p:nvSpPr>
        <p:spPr/>
        <p:txBody>
          <a:bodyPr vert="eaVert"/>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a:extLst>
              <a:ext uri="{FF2B5EF4-FFF2-40B4-BE49-F238E27FC236}">
                <a16:creationId xmlns:a16="http://schemas.microsoft.com/office/drawing/2014/main" id="{47E5CA5F-E52F-DC44-BB85-A7AE72231D89}"/>
              </a:ext>
            </a:extLst>
          </p:cNvPr>
          <p:cNvSpPr>
            <a:spLocks noGrp="1"/>
          </p:cNvSpPr>
          <p:nvPr>
            <p:ph type="dt" sz="half" idx="10"/>
          </p:nvPr>
        </p:nvSpPr>
        <p:spPr/>
        <p:txBody>
          <a:bodyPr/>
          <a:lstStyle/>
          <a:p>
            <a:fld id="{9858299C-4BFE-AE46-8B9E-61517F4A163B}" type="datetimeFigureOut">
              <a:rPr kumimoji="1" lang="zh-CN" altLang="en-US" smtClean="0"/>
              <a:t>2022/8/14</a:t>
            </a:fld>
            <a:endParaRPr kumimoji="1" lang="zh-CN" altLang="en-US"/>
          </a:p>
        </p:txBody>
      </p:sp>
      <p:sp>
        <p:nvSpPr>
          <p:cNvPr id="5" name="页脚占位符 4">
            <a:extLst>
              <a:ext uri="{FF2B5EF4-FFF2-40B4-BE49-F238E27FC236}">
                <a16:creationId xmlns:a16="http://schemas.microsoft.com/office/drawing/2014/main" id="{2A1B0D69-F013-EF49-976A-E90F4421119B}"/>
              </a:ext>
            </a:extLst>
          </p:cNvPr>
          <p:cNvSpPr>
            <a:spLocks noGrp="1"/>
          </p:cNvSpPr>
          <p:nvPr>
            <p:ph type="ftr" sz="quarter" idx="11"/>
          </p:nvPr>
        </p:nvSpPr>
        <p:spPr/>
        <p:txBody>
          <a:bodyPr/>
          <a:lstStyle/>
          <a:p>
            <a:endParaRPr kumimoji="1" lang="zh-CN" altLang="en-US"/>
          </a:p>
        </p:txBody>
      </p:sp>
      <p:sp>
        <p:nvSpPr>
          <p:cNvPr id="6" name="灯片编号占位符 5">
            <a:extLst>
              <a:ext uri="{FF2B5EF4-FFF2-40B4-BE49-F238E27FC236}">
                <a16:creationId xmlns:a16="http://schemas.microsoft.com/office/drawing/2014/main" id="{6E86B627-E2C1-B44E-AA34-F2CBCE0EF714}"/>
              </a:ext>
            </a:extLst>
          </p:cNvPr>
          <p:cNvSpPr>
            <a:spLocks noGrp="1"/>
          </p:cNvSpPr>
          <p:nvPr>
            <p:ph type="sldNum" sz="quarter" idx="12"/>
          </p:nvPr>
        </p:nvSpPr>
        <p:spPr/>
        <p:txBody>
          <a:bodyPr/>
          <a:lstStyle/>
          <a:p>
            <a:fld id="{17909309-960F-7143-8765-845EF1694DB1}" type="slidenum">
              <a:rPr kumimoji="1" lang="zh-CN" altLang="en-US" smtClean="0"/>
              <a:t>‹#›</a:t>
            </a:fld>
            <a:endParaRPr kumimoji="1" lang="zh-CN" altLang="en-US"/>
          </a:p>
        </p:txBody>
      </p:sp>
    </p:spTree>
    <p:extLst>
      <p:ext uri="{BB962C8B-B14F-4D97-AF65-F5344CB8AC3E}">
        <p14:creationId xmlns:p14="http://schemas.microsoft.com/office/powerpoint/2010/main" val="41238421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0C00FB42-F6A4-AD44-BC39-06031C745B5D}"/>
              </a:ext>
            </a:extLst>
          </p:cNvPr>
          <p:cNvSpPr>
            <a:spLocks noGrp="1"/>
          </p:cNvSpPr>
          <p:nvPr>
            <p:ph type="title" orient="vert"/>
          </p:nvPr>
        </p:nvSpPr>
        <p:spPr>
          <a:xfrm>
            <a:off x="8724900" y="365125"/>
            <a:ext cx="2628900" cy="5811838"/>
          </a:xfrm>
        </p:spPr>
        <p:txBody>
          <a:bodyPr vert="eaVert"/>
          <a:lstStyle/>
          <a:p>
            <a:r>
              <a:rPr kumimoji="1" lang="zh-CN" altLang="en-US"/>
              <a:t>单击此处编辑母版标题样式</a:t>
            </a:r>
          </a:p>
        </p:txBody>
      </p:sp>
      <p:sp>
        <p:nvSpPr>
          <p:cNvPr id="3" name="竖排文字占位符 2">
            <a:extLst>
              <a:ext uri="{FF2B5EF4-FFF2-40B4-BE49-F238E27FC236}">
                <a16:creationId xmlns:a16="http://schemas.microsoft.com/office/drawing/2014/main" id="{8364858A-B69F-D342-9504-90EB41D5AB2A}"/>
              </a:ext>
            </a:extLst>
          </p:cNvPr>
          <p:cNvSpPr>
            <a:spLocks noGrp="1"/>
          </p:cNvSpPr>
          <p:nvPr>
            <p:ph type="body" orient="vert" idx="1"/>
          </p:nvPr>
        </p:nvSpPr>
        <p:spPr>
          <a:xfrm>
            <a:off x="838200" y="365125"/>
            <a:ext cx="7734300" cy="5811838"/>
          </a:xfrm>
        </p:spPr>
        <p:txBody>
          <a:bodyPr vert="eaVert"/>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a:extLst>
              <a:ext uri="{FF2B5EF4-FFF2-40B4-BE49-F238E27FC236}">
                <a16:creationId xmlns:a16="http://schemas.microsoft.com/office/drawing/2014/main" id="{8C93BAEB-0726-0548-957E-BE4DA6DE0113}"/>
              </a:ext>
            </a:extLst>
          </p:cNvPr>
          <p:cNvSpPr>
            <a:spLocks noGrp="1"/>
          </p:cNvSpPr>
          <p:nvPr>
            <p:ph type="dt" sz="half" idx="10"/>
          </p:nvPr>
        </p:nvSpPr>
        <p:spPr/>
        <p:txBody>
          <a:bodyPr/>
          <a:lstStyle/>
          <a:p>
            <a:fld id="{9858299C-4BFE-AE46-8B9E-61517F4A163B}" type="datetimeFigureOut">
              <a:rPr kumimoji="1" lang="zh-CN" altLang="en-US" smtClean="0"/>
              <a:t>2022/8/14</a:t>
            </a:fld>
            <a:endParaRPr kumimoji="1" lang="zh-CN" altLang="en-US"/>
          </a:p>
        </p:txBody>
      </p:sp>
      <p:sp>
        <p:nvSpPr>
          <p:cNvPr id="5" name="页脚占位符 4">
            <a:extLst>
              <a:ext uri="{FF2B5EF4-FFF2-40B4-BE49-F238E27FC236}">
                <a16:creationId xmlns:a16="http://schemas.microsoft.com/office/drawing/2014/main" id="{C838EC7F-51DD-C943-B34D-8195D1BA1CF8}"/>
              </a:ext>
            </a:extLst>
          </p:cNvPr>
          <p:cNvSpPr>
            <a:spLocks noGrp="1"/>
          </p:cNvSpPr>
          <p:nvPr>
            <p:ph type="ftr" sz="quarter" idx="11"/>
          </p:nvPr>
        </p:nvSpPr>
        <p:spPr/>
        <p:txBody>
          <a:bodyPr/>
          <a:lstStyle/>
          <a:p>
            <a:endParaRPr kumimoji="1" lang="zh-CN" altLang="en-US"/>
          </a:p>
        </p:txBody>
      </p:sp>
      <p:sp>
        <p:nvSpPr>
          <p:cNvPr id="6" name="灯片编号占位符 5">
            <a:extLst>
              <a:ext uri="{FF2B5EF4-FFF2-40B4-BE49-F238E27FC236}">
                <a16:creationId xmlns:a16="http://schemas.microsoft.com/office/drawing/2014/main" id="{E17CB597-FF64-B74A-B01C-753BDD779750}"/>
              </a:ext>
            </a:extLst>
          </p:cNvPr>
          <p:cNvSpPr>
            <a:spLocks noGrp="1"/>
          </p:cNvSpPr>
          <p:nvPr>
            <p:ph type="sldNum" sz="quarter" idx="12"/>
          </p:nvPr>
        </p:nvSpPr>
        <p:spPr/>
        <p:txBody>
          <a:bodyPr/>
          <a:lstStyle/>
          <a:p>
            <a:fld id="{17909309-960F-7143-8765-845EF1694DB1}" type="slidenum">
              <a:rPr kumimoji="1" lang="zh-CN" altLang="en-US" smtClean="0"/>
              <a:t>‹#›</a:t>
            </a:fld>
            <a:endParaRPr kumimoji="1" lang="zh-CN" altLang="en-US"/>
          </a:p>
        </p:txBody>
      </p:sp>
    </p:spTree>
    <p:extLst>
      <p:ext uri="{BB962C8B-B14F-4D97-AF65-F5344CB8AC3E}">
        <p14:creationId xmlns:p14="http://schemas.microsoft.com/office/powerpoint/2010/main" val="26630086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F04B8F6-B8CB-DF44-8ACC-FAB063ADD63C}"/>
              </a:ext>
            </a:extLst>
          </p:cNvPr>
          <p:cNvSpPr>
            <a:spLocks noGrp="1"/>
          </p:cNvSpPr>
          <p:nvPr>
            <p:ph type="title"/>
          </p:nvPr>
        </p:nvSpPr>
        <p:spPr/>
        <p:txBody>
          <a:bodyPr/>
          <a:lstStyle/>
          <a:p>
            <a:r>
              <a:rPr kumimoji="1" lang="zh-CN" altLang="en-US"/>
              <a:t>单击此处编辑母版标题样式</a:t>
            </a:r>
          </a:p>
        </p:txBody>
      </p:sp>
      <p:sp>
        <p:nvSpPr>
          <p:cNvPr id="3" name="内容占位符 2">
            <a:extLst>
              <a:ext uri="{FF2B5EF4-FFF2-40B4-BE49-F238E27FC236}">
                <a16:creationId xmlns:a16="http://schemas.microsoft.com/office/drawing/2014/main" id="{E5A2D95E-A329-9B4D-A4D6-3B5BA0166810}"/>
              </a:ext>
            </a:extLst>
          </p:cNvPr>
          <p:cNvSpPr>
            <a:spLocks noGrp="1"/>
          </p:cNvSpPr>
          <p:nvPr>
            <p:ph idx="1"/>
          </p:nvPr>
        </p:nvSpPr>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a:extLst>
              <a:ext uri="{FF2B5EF4-FFF2-40B4-BE49-F238E27FC236}">
                <a16:creationId xmlns:a16="http://schemas.microsoft.com/office/drawing/2014/main" id="{6939608B-87F4-6D46-B33C-E663481AB270}"/>
              </a:ext>
            </a:extLst>
          </p:cNvPr>
          <p:cNvSpPr>
            <a:spLocks noGrp="1"/>
          </p:cNvSpPr>
          <p:nvPr>
            <p:ph type="dt" sz="half" idx="10"/>
          </p:nvPr>
        </p:nvSpPr>
        <p:spPr/>
        <p:txBody>
          <a:bodyPr/>
          <a:lstStyle/>
          <a:p>
            <a:fld id="{9858299C-4BFE-AE46-8B9E-61517F4A163B}" type="datetimeFigureOut">
              <a:rPr kumimoji="1" lang="zh-CN" altLang="en-US" smtClean="0"/>
              <a:t>2022/8/14</a:t>
            </a:fld>
            <a:endParaRPr kumimoji="1" lang="zh-CN" altLang="en-US"/>
          </a:p>
        </p:txBody>
      </p:sp>
      <p:sp>
        <p:nvSpPr>
          <p:cNvPr id="5" name="页脚占位符 4">
            <a:extLst>
              <a:ext uri="{FF2B5EF4-FFF2-40B4-BE49-F238E27FC236}">
                <a16:creationId xmlns:a16="http://schemas.microsoft.com/office/drawing/2014/main" id="{E367DFA1-B14F-2E45-AE32-6F77F0A98CB2}"/>
              </a:ext>
            </a:extLst>
          </p:cNvPr>
          <p:cNvSpPr>
            <a:spLocks noGrp="1"/>
          </p:cNvSpPr>
          <p:nvPr>
            <p:ph type="ftr" sz="quarter" idx="11"/>
          </p:nvPr>
        </p:nvSpPr>
        <p:spPr/>
        <p:txBody>
          <a:bodyPr/>
          <a:lstStyle/>
          <a:p>
            <a:endParaRPr kumimoji="1" lang="zh-CN" altLang="en-US"/>
          </a:p>
        </p:txBody>
      </p:sp>
      <p:sp>
        <p:nvSpPr>
          <p:cNvPr id="6" name="灯片编号占位符 5">
            <a:extLst>
              <a:ext uri="{FF2B5EF4-FFF2-40B4-BE49-F238E27FC236}">
                <a16:creationId xmlns:a16="http://schemas.microsoft.com/office/drawing/2014/main" id="{A727FF05-F9E3-B545-897A-1763877C15A2}"/>
              </a:ext>
            </a:extLst>
          </p:cNvPr>
          <p:cNvSpPr>
            <a:spLocks noGrp="1"/>
          </p:cNvSpPr>
          <p:nvPr>
            <p:ph type="sldNum" sz="quarter" idx="12"/>
          </p:nvPr>
        </p:nvSpPr>
        <p:spPr/>
        <p:txBody>
          <a:bodyPr/>
          <a:lstStyle/>
          <a:p>
            <a:fld id="{17909309-960F-7143-8765-845EF1694DB1}" type="slidenum">
              <a:rPr kumimoji="1" lang="zh-CN" altLang="en-US" smtClean="0"/>
              <a:t>‹#›</a:t>
            </a:fld>
            <a:endParaRPr kumimoji="1" lang="zh-CN" altLang="en-US"/>
          </a:p>
        </p:txBody>
      </p:sp>
    </p:spTree>
    <p:extLst>
      <p:ext uri="{BB962C8B-B14F-4D97-AF65-F5344CB8AC3E}">
        <p14:creationId xmlns:p14="http://schemas.microsoft.com/office/powerpoint/2010/main" val="3239978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E7D1F6B-8F1E-C04D-9559-1F5BA5ACF65A}"/>
              </a:ext>
            </a:extLst>
          </p:cNvPr>
          <p:cNvSpPr>
            <a:spLocks noGrp="1"/>
          </p:cNvSpPr>
          <p:nvPr>
            <p:ph type="title"/>
          </p:nvPr>
        </p:nvSpPr>
        <p:spPr>
          <a:xfrm>
            <a:off x="831850" y="1709738"/>
            <a:ext cx="10515600" cy="2852737"/>
          </a:xfrm>
        </p:spPr>
        <p:txBody>
          <a:bodyPr anchor="b"/>
          <a:lstStyle>
            <a:lvl1pPr>
              <a:defRPr sz="6000"/>
            </a:lvl1pPr>
          </a:lstStyle>
          <a:p>
            <a:r>
              <a:rPr kumimoji="1" lang="zh-CN" altLang="en-US"/>
              <a:t>单击此处编辑母版标题样式</a:t>
            </a:r>
          </a:p>
        </p:txBody>
      </p:sp>
      <p:sp>
        <p:nvSpPr>
          <p:cNvPr id="3" name="文本占位符 2">
            <a:extLst>
              <a:ext uri="{FF2B5EF4-FFF2-40B4-BE49-F238E27FC236}">
                <a16:creationId xmlns:a16="http://schemas.microsoft.com/office/drawing/2014/main" id="{01AE4D35-F027-0047-8D63-6C659CF3847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zh-CN" altLang="en-US"/>
              <a:t>单击此处编辑母版文本样式</a:t>
            </a:r>
          </a:p>
        </p:txBody>
      </p:sp>
      <p:sp>
        <p:nvSpPr>
          <p:cNvPr id="4" name="日期占位符 3">
            <a:extLst>
              <a:ext uri="{FF2B5EF4-FFF2-40B4-BE49-F238E27FC236}">
                <a16:creationId xmlns:a16="http://schemas.microsoft.com/office/drawing/2014/main" id="{66A9148B-D9B0-B84E-BE75-44B3CEB2095B}"/>
              </a:ext>
            </a:extLst>
          </p:cNvPr>
          <p:cNvSpPr>
            <a:spLocks noGrp="1"/>
          </p:cNvSpPr>
          <p:nvPr>
            <p:ph type="dt" sz="half" idx="10"/>
          </p:nvPr>
        </p:nvSpPr>
        <p:spPr/>
        <p:txBody>
          <a:bodyPr/>
          <a:lstStyle/>
          <a:p>
            <a:fld id="{9858299C-4BFE-AE46-8B9E-61517F4A163B}" type="datetimeFigureOut">
              <a:rPr kumimoji="1" lang="zh-CN" altLang="en-US" smtClean="0"/>
              <a:t>2022/8/14</a:t>
            </a:fld>
            <a:endParaRPr kumimoji="1" lang="zh-CN" altLang="en-US"/>
          </a:p>
        </p:txBody>
      </p:sp>
      <p:sp>
        <p:nvSpPr>
          <p:cNvPr id="5" name="页脚占位符 4">
            <a:extLst>
              <a:ext uri="{FF2B5EF4-FFF2-40B4-BE49-F238E27FC236}">
                <a16:creationId xmlns:a16="http://schemas.microsoft.com/office/drawing/2014/main" id="{DE1E72C7-F0C5-654C-906D-69E1DCC5673A}"/>
              </a:ext>
            </a:extLst>
          </p:cNvPr>
          <p:cNvSpPr>
            <a:spLocks noGrp="1"/>
          </p:cNvSpPr>
          <p:nvPr>
            <p:ph type="ftr" sz="quarter" idx="11"/>
          </p:nvPr>
        </p:nvSpPr>
        <p:spPr/>
        <p:txBody>
          <a:bodyPr/>
          <a:lstStyle/>
          <a:p>
            <a:endParaRPr kumimoji="1" lang="zh-CN" altLang="en-US"/>
          </a:p>
        </p:txBody>
      </p:sp>
      <p:sp>
        <p:nvSpPr>
          <p:cNvPr id="6" name="灯片编号占位符 5">
            <a:extLst>
              <a:ext uri="{FF2B5EF4-FFF2-40B4-BE49-F238E27FC236}">
                <a16:creationId xmlns:a16="http://schemas.microsoft.com/office/drawing/2014/main" id="{E39E45E8-F4BE-C049-B6D8-43E7370506A1}"/>
              </a:ext>
            </a:extLst>
          </p:cNvPr>
          <p:cNvSpPr>
            <a:spLocks noGrp="1"/>
          </p:cNvSpPr>
          <p:nvPr>
            <p:ph type="sldNum" sz="quarter" idx="12"/>
          </p:nvPr>
        </p:nvSpPr>
        <p:spPr/>
        <p:txBody>
          <a:bodyPr/>
          <a:lstStyle/>
          <a:p>
            <a:fld id="{17909309-960F-7143-8765-845EF1694DB1}" type="slidenum">
              <a:rPr kumimoji="1" lang="zh-CN" altLang="en-US" smtClean="0"/>
              <a:t>‹#›</a:t>
            </a:fld>
            <a:endParaRPr kumimoji="1" lang="zh-CN" altLang="en-US"/>
          </a:p>
        </p:txBody>
      </p:sp>
    </p:spTree>
    <p:extLst>
      <p:ext uri="{BB962C8B-B14F-4D97-AF65-F5344CB8AC3E}">
        <p14:creationId xmlns:p14="http://schemas.microsoft.com/office/powerpoint/2010/main" val="2471111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A0E5EF1-B655-5541-A97B-4B5955E3B36F}"/>
              </a:ext>
            </a:extLst>
          </p:cNvPr>
          <p:cNvSpPr>
            <a:spLocks noGrp="1"/>
          </p:cNvSpPr>
          <p:nvPr>
            <p:ph type="title"/>
          </p:nvPr>
        </p:nvSpPr>
        <p:spPr/>
        <p:txBody>
          <a:bodyPr/>
          <a:lstStyle/>
          <a:p>
            <a:r>
              <a:rPr kumimoji="1" lang="zh-CN" altLang="en-US"/>
              <a:t>单击此处编辑母版标题样式</a:t>
            </a:r>
          </a:p>
        </p:txBody>
      </p:sp>
      <p:sp>
        <p:nvSpPr>
          <p:cNvPr id="3" name="内容占位符 2">
            <a:extLst>
              <a:ext uri="{FF2B5EF4-FFF2-40B4-BE49-F238E27FC236}">
                <a16:creationId xmlns:a16="http://schemas.microsoft.com/office/drawing/2014/main" id="{B26BD0E3-1FE4-5E47-9CD9-3DA618D568FF}"/>
              </a:ext>
            </a:extLst>
          </p:cNvPr>
          <p:cNvSpPr>
            <a:spLocks noGrp="1"/>
          </p:cNvSpPr>
          <p:nvPr>
            <p:ph sz="half" idx="1"/>
          </p:nvPr>
        </p:nvSpPr>
        <p:spPr>
          <a:xfrm>
            <a:off x="838200" y="1825625"/>
            <a:ext cx="5181600" cy="435133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内容占位符 3">
            <a:extLst>
              <a:ext uri="{FF2B5EF4-FFF2-40B4-BE49-F238E27FC236}">
                <a16:creationId xmlns:a16="http://schemas.microsoft.com/office/drawing/2014/main" id="{F47D487C-7136-FC4E-8BDE-1D3064246464}"/>
              </a:ext>
            </a:extLst>
          </p:cNvPr>
          <p:cNvSpPr>
            <a:spLocks noGrp="1"/>
          </p:cNvSpPr>
          <p:nvPr>
            <p:ph sz="half" idx="2"/>
          </p:nvPr>
        </p:nvSpPr>
        <p:spPr>
          <a:xfrm>
            <a:off x="6172200" y="1825625"/>
            <a:ext cx="5181600" cy="435133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5" name="日期占位符 4">
            <a:extLst>
              <a:ext uri="{FF2B5EF4-FFF2-40B4-BE49-F238E27FC236}">
                <a16:creationId xmlns:a16="http://schemas.microsoft.com/office/drawing/2014/main" id="{204C8417-9955-4E4C-9D9F-41EA31A50685}"/>
              </a:ext>
            </a:extLst>
          </p:cNvPr>
          <p:cNvSpPr>
            <a:spLocks noGrp="1"/>
          </p:cNvSpPr>
          <p:nvPr>
            <p:ph type="dt" sz="half" idx="10"/>
          </p:nvPr>
        </p:nvSpPr>
        <p:spPr/>
        <p:txBody>
          <a:bodyPr/>
          <a:lstStyle/>
          <a:p>
            <a:fld id="{9858299C-4BFE-AE46-8B9E-61517F4A163B}" type="datetimeFigureOut">
              <a:rPr kumimoji="1" lang="zh-CN" altLang="en-US" smtClean="0"/>
              <a:t>2022/8/14</a:t>
            </a:fld>
            <a:endParaRPr kumimoji="1" lang="zh-CN" altLang="en-US"/>
          </a:p>
        </p:txBody>
      </p:sp>
      <p:sp>
        <p:nvSpPr>
          <p:cNvPr id="6" name="页脚占位符 5">
            <a:extLst>
              <a:ext uri="{FF2B5EF4-FFF2-40B4-BE49-F238E27FC236}">
                <a16:creationId xmlns:a16="http://schemas.microsoft.com/office/drawing/2014/main" id="{BC9E1221-D874-BE43-8BD1-007BA8643249}"/>
              </a:ext>
            </a:extLst>
          </p:cNvPr>
          <p:cNvSpPr>
            <a:spLocks noGrp="1"/>
          </p:cNvSpPr>
          <p:nvPr>
            <p:ph type="ftr" sz="quarter" idx="11"/>
          </p:nvPr>
        </p:nvSpPr>
        <p:spPr/>
        <p:txBody>
          <a:bodyPr/>
          <a:lstStyle/>
          <a:p>
            <a:endParaRPr kumimoji="1" lang="zh-CN" altLang="en-US"/>
          </a:p>
        </p:txBody>
      </p:sp>
      <p:sp>
        <p:nvSpPr>
          <p:cNvPr id="7" name="灯片编号占位符 6">
            <a:extLst>
              <a:ext uri="{FF2B5EF4-FFF2-40B4-BE49-F238E27FC236}">
                <a16:creationId xmlns:a16="http://schemas.microsoft.com/office/drawing/2014/main" id="{60F7C3C6-F7A3-104F-AB1A-89AFC13FB98A}"/>
              </a:ext>
            </a:extLst>
          </p:cNvPr>
          <p:cNvSpPr>
            <a:spLocks noGrp="1"/>
          </p:cNvSpPr>
          <p:nvPr>
            <p:ph type="sldNum" sz="quarter" idx="12"/>
          </p:nvPr>
        </p:nvSpPr>
        <p:spPr/>
        <p:txBody>
          <a:bodyPr/>
          <a:lstStyle/>
          <a:p>
            <a:fld id="{17909309-960F-7143-8765-845EF1694DB1}" type="slidenum">
              <a:rPr kumimoji="1" lang="zh-CN" altLang="en-US" smtClean="0"/>
              <a:t>‹#›</a:t>
            </a:fld>
            <a:endParaRPr kumimoji="1" lang="zh-CN" altLang="en-US"/>
          </a:p>
        </p:txBody>
      </p:sp>
    </p:spTree>
    <p:extLst>
      <p:ext uri="{BB962C8B-B14F-4D97-AF65-F5344CB8AC3E}">
        <p14:creationId xmlns:p14="http://schemas.microsoft.com/office/powerpoint/2010/main" val="4175427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422B01A-6644-DF40-91D2-A65D6F40554F}"/>
              </a:ext>
            </a:extLst>
          </p:cNvPr>
          <p:cNvSpPr>
            <a:spLocks noGrp="1"/>
          </p:cNvSpPr>
          <p:nvPr>
            <p:ph type="title"/>
          </p:nvPr>
        </p:nvSpPr>
        <p:spPr>
          <a:xfrm>
            <a:off x="839788" y="365125"/>
            <a:ext cx="10515600" cy="1325563"/>
          </a:xfrm>
        </p:spPr>
        <p:txBody>
          <a:bodyPr/>
          <a:lstStyle/>
          <a:p>
            <a:r>
              <a:rPr kumimoji="1" lang="zh-CN" altLang="en-US"/>
              <a:t>单击此处编辑母版标题样式</a:t>
            </a:r>
          </a:p>
        </p:txBody>
      </p:sp>
      <p:sp>
        <p:nvSpPr>
          <p:cNvPr id="3" name="文本占位符 2">
            <a:extLst>
              <a:ext uri="{FF2B5EF4-FFF2-40B4-BE49-F238E27FC236}">
                <a16:creationId xmlns:a16="http://schemas.microsoft.com/office/drawing/2014/main" id="{2C0F5A5E-3606-5649-B0AB-D1D44943C65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p>
        </p:txBody>
      </p:sp>
      <p:sp>
        <p:nvSpPr>
          <p:cNvPr id="4" name="内容占位符 3">
            <a:extLst>
              <a:ext uri="{FF2B5EF4-FFF2-40B4-BE49-F238E27FC236}">
                <a16:creationId xmlns:a16="http://schemas.microsoft.com/office/drawing/2014/main" id="{C7138C2C-A22F-B749-B6DF-58E69FE63776}"/>
              </a:ext>
            </a:extLst>
          </p:cNvPr>
          <p:cNvSpPr>
            <a:spLocks noGrp="1"/>
          </p:cNvSpPr>
          <p:nvPr>
            <p:ph sz="half" idx="2"/>
          </p:nvPr>
        </p:nvSpPr>
        <p:spPr>
          <a:xfrm>
            <a:off x="839788" y="2505075"/>
            <a:ext cx="5157787" cy="368458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5" name="文本占位符 4">
            <a:extLst>
              <a:ext uri="{FF2B5EF4-FFF2-40B4-BE49-F238E27FC236}">
                <a16:creationId xmlns:a16="http://schemas.microsoft.com/office/drawing/2014/main" id="{43C5B576-B26D-614C-8E90-E06314F3CBE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p>
        </p:txBody>
      </p:sp>
      <p:sp>
        <p:nvSpPr>
          <p:cNvPr id="6" name="内容占位符 5">
            <a:extLst>
              <a:ext uri="{FF2B5EF4-FFF2-40B4-BE49-F238E27FC236}">
                <a16:creationId xmlns:a16="http://schemas.microsoft.com/office/drawing/2014/main" id="{B5DF2DF5-3E62-AA43-835D-9632C313A94B}"/>
              </a:ext>
            </a:extLst>
          </p:cNvPr>
          <p:cNvSpPr>
            <a:spLocks noGrp="1"/>
          </p:cNvSpPr>
          <p:nvPr>
            <p:ph sz="quarter" idx="4"/>
          </p:nvPr>
        </p:nvSpPr>
        <p:spPr>
          <a:xfrm>
            <a:off x="6172200" y="2505075"/>
            <a:ext cx="5183188" cy="368458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7" name="日期占位符 6">
            <a:extLst>
              <a:ext uri="{FF2B5EF4-FFF2-40B4-BE49-F238E27FC236}">
                <a16:creationId xmlns:a16="http://schemas.microsoft.com/office/drawing/2014/main" id="{31E637CF-56FE-6E40-8440-BA17824104E5}"/>
              </a:ext>
            </a:extLst>
          </p:cNvPr>
          <p:cNvSpPr>
            <a:spLocks noGrp="1"/>
          </p:cNvSpPr>
          <p:nvPr>
            <p:ph type="dt" sz="half" idx="10"/>
          </p:nvPr>
        </p:nvSpPr>
        <p:spPr/>
        <p:txBody>
          <a:bodyPr/>
          <a:lstStyle/>
          <a:p>
            <a:fld id="{9858299C-4BFE-AE46-8B9E-61517F4A163B}" type="datetimeFigureOut">
              <a:rPr kumimoji="1" lang="zh-CN" altLang="en-US" smtClean="0"/>
              <a:t>2022/8/14</a:t>
            </a:fld>
            <a:endParaRPr kumimoji="1" lang="zh-CN" altLang="en-US"/>
          </a:p>
        </p:txBody>
      </p:sp>
      <p:sp>
        <p:nvSpPr>
          <p:cNvPr id="8" name="页脚占位符 7">
            <a:extLst>
              <a:ext uri="{FF2B5EF4-FFF2-40B4-BE49-F238E27FC236}">
                <a16:creationId xmlns:a16="http://schemas.microsoft.com/office/drawing/2014/main" id="{9BA61BE7-AE32-4741-863E-2D88804E58C8}"/>
              </a:ext>
            </a:extLst>
          </p:cNvPr>
          <p:cNvSpPr>
            <a:spLocks noGrp="1"/>
          </p:cNvSpPr>
          <p:nvPr>
            <p:ph type="ftr" sz="quarter" idx="11"/>
          </p:nvPr>
        </p:nvSpPr>
        <p:spPr/>
        <p:txBody>
          <a:bodyPr/>
          <a:lstStyle/>
          <a:p>
            <a:endParaRPr kumimoji="1" lang="zh-CN" altLang="en-US"/>
          </a:p>
        </p:txBody>
      </p:sp>
      <p:sp>
        <p:nvSpPr>
          <p:cNvPr id="9" name="灯片编号占位符 8">
            <a:extLst>
              <a:ext uri="{FF2B5EF4-FFF2-40B4-BE49-F238E27FC236}">
                <a16:creationId xmlns:a16="http://schemas.microsoft.com/office/drawing/2014/main" id="{1567D43C-4B72-1144-B012-049A73D7132B}"/>
              </a:ext>
            </a:extLst>
          </p:cNvPr>
          <p:cNvSpPr>
            <a:spLocks noGrp="1"/>
          </p:cNvSpPr>
          <p:nvPr>
            <p:ph type="sldNum" sz="quarter" idx="12"/>
          </p:nvPr>
        </p:nvSpPr>
        <p:spPr/>
        <p:txBody>
          <a:bodyPr/>
          <a:lstStyle/>
          <a:p>
            <a:fld id="{17909309-960F-7143-8765-845EF1694DB1}" type="slidenum">
              <a:rPr kumimoji="1" lang="zh-CN" altLang="en-US" smtClean="0"/>
              <a:t>‹#›</a:t>
            </a:fld>
            <a:endParaRPr kumimoji="1" lang="zh-CN" altLang="en-US"/>
          </a:p>
        </p:txBody>
      </p:sp>
    </p:spTree>
    <p:extLst>
      <p:ext uri="{BB962C8B-B14F-4D97-AF65-F5344CB8AC3E}">
        <p14:creationId xmlns:p14="http://schemas.microsoft.com/office/powerpoint/2010/main" val="4715012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81C1AAF-F331-7C48-98CF-5F2A9D77D436}"/>
              </a:ext>
            </a:extLst>
          </p:cNvPr>
          <p:cNvSpPr>
            <a:spLocks noGrp="1"/>
          </p:cNvSpPr>
          <p:nvPr>
            <p:ph type="title"/>
          </p:nvPr>
        </p:nvSpPr>
        <p:spPr/>
        <p:txBody>
          <a:bodyPr/>
          <a:lstStyle/>
          <a:p>
            <a:r>
              <a:rPr kumimoji="1" lang="zh-CN" altLang="en-US"/>
              <a:t>单击此处编辑母版标题样式</a:t>
            </a:r>
          </a:p>
        </p:txBody>
      </p:sp>
      <p:sp>
        <p:nvSpPr>
          <p:cNvPr id="3" name="日期占位符 2">
            <a:extLst>
              <a:ext uri="{FF2B5EF4-FFF2-40B4-BE49-F238E27FC236}">
                <a16:creationId xmlns:a16="http://schemas.microsoft.com/office/drawing/2014/main" id="{F8C1C1F0-6AB7-AE41-9BEC-2449894E6C9E}"/>
              </a:ext>
            </a:extLst>
          </p:cNvPr>
          <p:cNvSpPr>
            <a:spLocks noGrp="1"/>
          </p:cNvSpPr>
          <p:nvPr>
            <p:ph type="dt" sz="half" idx="10"/>
          </p:nvPr>
        </p:nvSpPr>
        <p:spPr/>
        <p:txBody>
          <a:bodyPr/>
          <a:lstStyle/>
          <a:p>
            <a:fld id="{9858299C-4BFE-AE46-8B9E-61517F4A163B}" type="datetimeFigureOut">
              <a:rPr kumimoji="1" lang="zh-CN" altLang="en-US" smtClean="0"/>
              <a:t>2022/8/14</a:t>
            </a:fld>
            <a:endParaRPr kumimoji="1" lang="zh-CN" altLang="en-US"/>
          </a:p>
        </p:txBody>
      </p:sp>
      <p:sp>
        <p:nvSpPr>
          <p:cNvPr id="4" name="页脚占位符 3">
            <a:extLst>
              <a:ext uri="{FF2B5EF4-FFF2-40B4-BE49-F238E27FC236}">
                <a16:creationId xmlns:a16="http://schemas.microsoft.com/office/drawing/2014/main" id="{9BA86457-9683-0640-8692-95788E5D1BE8}"/>
              </a:ext>
            </a:extLst>
          </p:cNvPr>
          <p:cNvSpPr>
            <a:spLocks noGrp="1"/>
          </p:cNvSpPr>
          <p:nvPr>
            <p:ph type="ftr" sz="quarter" idx="11"/>
          </p:nvPr>
        </p:nvSpPr>
        <p:spPr/>
        <p:txBody>
          <a:bodyPr/>
          <a:lstStyle/>
          <a:p>
            <a:endParaRPr kumimoji="1" lang="zh-CN" altLang="en-US"/>
          </a:p>
        </p:txBody>
      </p:sp>
      <p:sp>
        <p:nvSpPr>
          <p:cNvPr id="5" name="灯片编号占位符 4">
            <a:extLst>
              <a:ext uri="{FF2B5EF4-FFF2-40B4-BE49-F238E27FC236}">
                <a16:creationId xmlns:a16="http://schemas.microsoft.com/office/drawing/2014/main" id="{37A85680-820D-1B45-B341-7562976C9C81}"/>
              </a:ext>
            </a:extLst>
          </p:cNvPr>
          <p:cNvSpPr>
            <a:spLocks noGrp="1"/>
          </p:cNvSpPr>
          <p:nvPr>
            <p:ph type="sldNum" sz="quarter" idx="12"/>
          </p:nvPr>
        </p:nvSpPr>
        <p:spPr/>
        <p:txBody>
          <a:bodyPr/>
          <a:lstStyle/>
          <a:p>
            <a:fld id="{17909309-960F-7143-8765-845EF1694DB1}" type="slidenum">
              <a:rPr kumimoji="1" lang="zh-CN" altLang="en-US" smtClean="0"/>
              <a:t>‹#›</a:t>
            </a:fld>
            <a:endParaRPr kumimoji="1" lang="zh-CN" altLang="en-US"/>
          </a:p>
        </p:txBody>
      </p:sp>
    </p:spTree>
    <p:extLst>
      <p:ext uri="{BB962C8B-B14F-4D97-AF65-F5344CB8AC3E}">
        <p14:creationId xmlns:p14="http://schemas.microsoft.com/office/powerpoint/2010/main" val="18823786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E6E34932-71BD-9E43-ADF7-613D6B5F08E0}"/>
              </a:ext>
            </a:extLst>
          </p:cNvPr>
          <p:cNvSpPr>
            <a:spLocks noGrp="1"/>
          </p:cNvSpPr>
          <p:nvPr>
            <p:ph type="dt" sz="half" idx="10"/>
          </p:nvPr>
        </p:nvSpPr>
        <p:spPr/>
        <p:txBody>
          <a:bodyPr/>
          <a:lstStyle/>
          <a:p>
            <a:fld id="{9858299C-4BFE-AE46-8B9E-61517F4A163B}" type="datetimeFigureOut">
              <a:rPr kumimoji="1" lang="zh-CN" altLang="en-US" smtClean="0"/>
              <a:t>2022/8/14</a:t>
            </a:fld>
            <a:endParaRPr kumimoji="1" lang="zh-CN" altLang="en-US"/>
          </a:p>
        </p:txBody>
      </p:sp>
      <p:sp>
        <p:nvSpPr>
          <p:cNvPr id="3" name="页脚占位符 2">
            <a:extLst>
              <a:ext uri="{FF2B5EF4-FFF2-40B4-BE49-F238E27FC236}">
                <a16:creationId xmlns:a16="http://schemas.microsoft.com/office/drawing/2014/main" id="{EB952AF8-72F3-4945-8480-213955517736}"/>
              </a:ext>
            </a:extLst>
          </p:cNvPr>
          <p:cNvSpPr>
            <a:spLocks noGrp="1"/>
          </p:cNvSpPr>
          <p:nvPr>
            <p:ph type="ftr" sz="quarter" idx="11"/>
          </p:nvPr>
        </p:nvSpPr>
        <p:spPr/>
        <p:txBody>
          <a:bodyPr/>
          <a:lstStyle/>
          <a:p>
            <a:endParaRPr kumimoji="1" lang="zh-CN" altLang="en-US"/>
          </a:p>
        </p:txBody>
      </p:sp>
      <p:sp>
        <p:nvSpPr>
          <p:cNvPr id="4" name="灯片编号占位符 3">
            <a:extLst>
              <a:ext uri="{FF2B5EF4-FFF2-40B4-BE49-F238E27FC236}">
                <a16:creationId xmlns:a16="http://schemas.microsoft.com/office/drawing/2014/main" id="{E1ECEFAB-BE9E-534D-A495-32394073B457}"/>
              </a:ext>
            </a:extLst>
          </p:cNvPr>
          <p:cNvSpPr>
            <a:spLocks noGrp="1"/>
          </p:cNvSpPr>
          <p:nvPr>
            <p:ph type="sldNum" sz="quarter" idx="12"/>
          </p:nvPr>
        </p:nvSpPr>
        <p:spPr/>
        <p:txBody>
          <a:bodyPr/>
          <a:lstStyle/>
          <a:p>
            <a:fld id="{17909309-960F-7143-8765-845EF1694DB1}" type="slidenum">
              <a:rPr kumimoji="1" lang="zh-CN" altLang="en-US" smtClean="0"/>
              <a:t>‹#›</a:t>
            </a:fld>
            <a:endParaRPr kumimoji="1" lang="zh-CN" altLang="en-US"/>
          </a:p>
        </p:txBody>
      </p:sp>
    </p:spTree>
    <p:extLst>
      <p:ext uri="{BB962C8B-B14F-4D97-AF65-F5344CB8AC3E}">
        <p14:creationId xmlns:p14="http://schemas.microsoft.com/office/powerpoint/2010/main" val="37220464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A49D200-E401-E148-96F7-42A347268AEB}"/>
              </a:ext>
            </a:extLst>
          </p:cNvPr>
          <p:cNvSpPr>
            <a:spLocks noGrp="1"/>
          </p:cNvSpPr>
          <p:nvPr>
            <p:ph type="title"/>
          </p:nvPr>
        </p:nvSpPr>
        <p:spPr>
          <a:xfrm>
            <a:off x="839788" y="457200"/>
            <a:ext cx="3932237" cy="1600200"/>
          </a:xfrm>
        </p:spPr>
        <p:txBody>
          <a:bodyPr anchor="b"/>
          <a:lstStyle>
            <a:lvl1pPr>
              <a:defRPr sz="3200"/>
            </a:lvl1pPr>
          </a:lstStyle>
          <a:p>
            <a:r>
              <a:rPr kumimoji="1" lang="zh-CN" altLang="en-US"/>
              <a:t>单击此处编辑母版标题样式</a:t>
            </a:r>
          </a:p>
        </p:txBody>
      </p:sp>
      <p:sp>
        <p:nvSpPr>
          <p:cNvPr id="3" name="内容占位符 2">
            <a:extLst>
              <a:ext uri="{FF2B5EF4-FFF2-40B4-BE49-F238E27FC236}">
                <a16:creationId xmlns:a16="http://schemas.microsoft.com/office/drawing/2014/main" id="{33BEE0DF-0134-8B48-AF3D-9622B23EB2B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文本占位符 3">
            <a:extLst>
              <a:ext uri="{FF2B5EF4-FFF2-40B4-BE49-F238E27FC236}">
                <a16:creationId xmlns:a16="http://schemas.microsoft.com/office/drawing/2014/main" id="{21C679A9-8B4D-2243-B0CF-162E11A8E5C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a:t>单击此处编辑母版文本样式</a:t>
            </a:r>
          </a:p>
        </p:txBody>
      </p:sp>
      <p:sp>
        <p:nvSpPr>
          <p:cNvPr id="5" name="日期占位符 4">
            <a:extLst>
              <a:ext uri="{FF2B5EF4-FFF2-40B4-BE49-F238E27FC236}">
                <a16:creationId xmlns:a16="http://schemas.microsoft.com/office/drawing/2014/main" id="{0185C487-BFBE-9546-BE79-BFCB18E81650}"/>
              </a:ext>
            </a:extLst>
          </p:cNvPr>
          <p:cNvSpPr>
            <a:spLocks noGrp="1"/>
          </p:cNvSpPr>
          <p:nvPr>
            <p:ph type="dt" sz="half" idx="10"/>
          </p:nvPr>
        </p:nvSpPr>
        <p:spPr/>
        <p:txBody>
          <a:bodyPr/>
          <a:lstStyle/>
          <a:p>
            <a:fld id="{9858299C-4BFE-AE46-8B9E-61517F4A163B}" type="datetimeFigureOut">
              <a:rPr kumimoji="1" lang="zh-CN" altLang="en-US" smtClean="0"/>
              <a:t>2022/8/14</a:t>
            </a:fld>
            <a:endParaRPr kumimoji="1" lang="zh-CN" altLang="en-US"/>
          </a:p>
        </p:txBody>
      </p:sp>
      <p:sp>
        <p:nvSpPr>
          <p:cNvPr id="6" name="页脚占位符 5">
            <a:extLst>
              <a:ext uri="{FF2B5EF4-FFF2-40B4-BE49-F238E27FC236}">
                <a16:creationId xmlns:a16="http://schemas.microsoft.com/office/drawing/2014/main" id="{F1287E85-3802-2040-AFF1-70F7CB3C9219}"/>
              </a:ext>
            </a:extLst>
          </p:cNvPr>
          <p:cNvSpPr>
            <a:spLocks noGrp="1"/>
          </p:cNvSpPr>
          <p:nvPr>
            <p:ph type="ftr" sz="quarter" idx="11"/>
          </p:nvPr>
        </p:nvSpPr>
        <p:spPr/>
        <p:txBody>
          <a:bodyPr/>
          <a:lstStyle/>
          <a:p>
            <a:endParaRPr kumimoji="1" lang="zh-CN" altLang="en-US"/>
          </a:p>
        </p:txBody>
      </p:sp>
      <p:sp>
        <p:nvSpPr>
          <p:cNvPr id="7" name="灯片编号占位符 6">
            <a:extLst>
              <a:ext uri="{FF2B5EF4-FFF2-40B4-BE49-F238E27FC236}">
                <a16:creationId xmlns:a16="http://schemas.microsoft.com/office/drawing/2014/main" id="{3C3ED29F-1065-0946-A4D9-C5030DFE5E7F}"/>
              </a:ext>
            </a:extLst>
          </p:cNvPr>
          <p:cNvSpPr>
            <a:spLocks noGrp="1"/>
          </p:cNvSpPr>
          <p:nvPr>
            <p:ph type="sldNum" sz="quarter" idx="12"/>
          </p:nvPr>
        </p:nvSpPr>
        <p:spPr/>
        <p:txBody>
          <a:bodyPr/>
          <a:lstStyle/>
          <a:p>
            <a:fld id="{17909309-960F-7143-8765-845EF1694DB1}" type="slidenum">
              <a:rPr kumimoji="1" lang="zh-CN" altLang="en-US" smtClean="0"/>
              <a:t>‹#›</a:t>
            </a:fld>
            <a:endParaRPr kumimoji="1" lang="zh-CN" altLang="en-US"/>
          </a:p>
        </p:txBody>
      </p:sp>
    </p:spTree>
    <p:extLst>
      <p:ext uri="{BB962C8B-B14F-4D97-AF65-F5344CB8AC3E}">
        <p14:creationId xmlns:p14="http://schemas.microsoft.com/office/powerpoint/2010/main" val="4870717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6DFE5D2-35B2-FE42-B35B-BA1D91506A67}"/>
              </a:ext>
            </a:extLst>
          </p:cNvPr>
          <p:cNvSpPr>
            <a:spLocks noGrp="1"/>
          </p:cNvSpPr>
          <p:nvPr>
            <p:ph type="title"/>
          </p:nvPr>
        </p:nvSpPr>
        <p:spPr>
          <a:xfrm>
            <a:off x="839788" y="457200"/>
            <a:ext cx="3932237" cy="1600200"/>
          </a:xfrm>
        </p:spPr>
        <p:txBody>
          <a:bodyPr anchor="b"/>
          <a:lstStyle>
            <a:lvl1pPr>
              <a:defRPr sz="3200"/>
            </a:lvl1pPr>
          </a:lstStyle>
          <a:p>
            <a:r>
              <a:rPr kumimoji="1" lang="zh-CN" altLang="en-US"/>
              <a:t>单击此处编辑母版标题样式</a:t>
            </a:r>
          </a:p>
        </p:txBody>
      </p:sp>
      <p:sp>
        <p:nvSpPr>
          <p:cNvPr id="3" name="图片占位符 2">
            <a:extLst>
              <a:ext uri="{FF2B5EF4-FFF2-40B4-BE49-F238E27FC236}">
                <a16:creationId xmlns:a16="http://schemas.microsoft.com/office/drawing/2014/main" id="{0E26A6EA-3F8B-C94D-BC61-008059C08B5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zh-CN" altLang="en-US"/>
          </a:p>
        </p:txBody>
      </p:sp>
      <p:sp>
        <p:nvSpPr>
          <p:cNvPr id="4" name="文本占位符 3">
            <a:extLst>
              <a:ext uri="{FF2B5EF4-FFF2-40B4-BE49-F238E27FC236}">
                <a16:creationId xmlns:a16="http://schemas.microsoft.com/office/drawing/2014/main" id="{145D56BB-1918-824E-AEA0-D43F570959D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a:t>单击此处编辑母版文本样式</a:t>
            </a:r>
          </a:p>
        </p:txBody>
      </p:sp>
      <p:sp>
        <p:nvSpPr>
          <p:cNvPr id="5" name="日期占位符 4">
            <a:extLst>
              <a:ext uri="{FF2B5EF4-FFF2-40B4-BE49-F238E27FC236}">
                <a16:creationId xmlns:a16="http://schemas.microsoft.com/office/drawing/2014/main" id="{48D8934C-FEA9-0F4F-9A90-3DC36C84F940}"/>
              </a:ext>
            </a:extLst>
          </p:cNvPr>
          <p:cNvSpPr>
            <a:spLocks noGrp="1"/>
          </p:cNvSpPr>
          <p:nvPr>
            <p:ph type="dt" sz="half" idx="10"/>
          </p:nvPr>
        </p:nvSpPr>
        <p:spPr/>
        <p:txBody>
          <a:bodyPr/>
          <a:lstStyle/>
          <a:p>
            <a:fld id="{9858299C-4BFE-AE46-8B9E-61517F4A163B}" type="datetimeFigureOut">
              <a:rPr kumimoji="1" lang="zh-CN" altLang="en-US" smtClean="0"/>
              <a:t>2022/8/14</a:t>
            </a:fld>
            <a:endParaRPr kumimoji="1" lang="zh-CN" altLang="en-US"/>
          </a:p>
        </p:txBody>
      </p:sp>
      <p:sp>
        <p:nvSpPr>
          <p:cNvPr id="6" name="页脚占位符 5">
            <a:extLst>
              <a:ext uri="{FF2B5EF4-FFF2-40B4-BE49-F238E27FC236}">
                <a16:creationId xmlns:a16="http://schemas.microsoft.com/office/drawing/2014/main" id="{B1ABF643-C4BC-2B4D-8313-15ECDE769E81}"/>
              </a:ext>
            </a:extLst>
          </p:cNvPr>
          <p:cNvSpPr>
            <a:spLocks noGrp="1"/>
          </p:cNvSpPr>
          <p:nvPr>
            <p:ph type="ftr" sz="quarter" idx="11"/>
          </p:nvPr>
        </p:nvSpPr>
        <p:spPr/>
        <p:txBody>
          <a:bodyPr/>
          <a:lstStyle/>
          <a:p>
            <a:endParaRPr kumimoji="1" lang="zh-CN" altLang="en-US"/>
          </a:p>
        </p:txBody>
      </p:sp>
      <p:sp>
        <p:nvSpPr>
          <p:cNvPr id="7" name="灯片编号占位符 6">
            <a:extLst>
              <a:ext uri="{FF2B5EF4-FFF2-40B4-BE49-F238E27FC236}">
                <a16:creationId xmlns:a16="http://schemas.microsoft.com/office/drawing/2014/main" id="{65A8A7E3-58BC-1641-8615-453AF76BBE5A}"/>
              </a:ext>
            </a:extLst>
          </p:cNvPr>
          <p:cNvSpPr>
            <a:spLocks noGrp="1"/>
          </p:cNvSpPr>
          <p:nvPr>
            <p:ph type="sldNum" sz="quarter" idx="12"/>
          </p:nvPr>
        </p:nvSpPr>
        <p:spPr/>
        <p:txBody>
          <a:bodyPr/>
          <a:lstStyle/>
          <a:p>
            <a:fld id="{17909309-960F-7143-8765-845EF1694DB1}" type="slidenum">
              <a:rPr kumimoji="1" lang="zh-CN" altLang="en-US" smtClean="0"/>
              <a:t>‹#›</a:t>
            </a:fld>
            <a:endParaRPr kumimoji="1" lang="zh-CN" altLang="en-US"/>
          </a:p>
        </p:txBody>
      </p:sp>
    </p:spTree>
    <p:extLst>
      <p:ext uri="{BB962C8B-B14F-4D97-AF65-F5344CB8AC3E}">
        <p14:creationId xmlns:p14="http://schemas.microsoft.com/office/powerpoint/2010/main" val="23885204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072765C6-72AA-1144-93A0-FD40A598F5F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zh-CN" altLang="en-US"/>
              <a:t>单击此处编辑母版标题样式</a:t>
            </a:r>
          </a:p>
        </p:txBody>
      </p:sp>
      <p:sp>
        <p:nvSpPr>
          <p:cNvPr id="3" name="文本占位符 2">
            <a:extLst>
              <a:ext uri="{FF2B5EF4-FFF2-40B4-BE49-F238E27FC236}">
                <a16:creationId xmlns:a16="http://schemas.microsoft.com/office/drawing/2014/main" id="{764380C9-E2FF-D34E-A36F-55DA64B3A17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a:extLst>
              <a:ext uri="{FF2B5EF4-FFF2-40B4-BE49-F238E27FC236}">
                <a16:creationId xmlns:a16="http://schemas.microsoft.com/office/drawing/2014/main" id="{8F26589C-CEA4-1A4E-B807-7A7ED12614E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858299C-4BFE-AE46-8B9E-61517F4A163B}" type="datetimeFigureOut">
              <a:rPr kumimoji="1" lang="zh-CN" altLang="en-US" smtClean="0"/>
              <a:t>2022/8/14</a:t>
            </a:fld>
            <a:endParaRPr kumimoji="1" lang="zh-CN" altLang="en-US"/>
          </a:p>
        </p:txBody>
      </p:sp>
      <p:sp>
        <p:nvSpPr>
          <p:cNvPr id="5" name="页脚占位符 4">
            <a:extLst>
              <a:ext uri="{FF2B5EF4-FFF2-40B4-BE49-F238E27FC236}">
                <a16:creationId xmlns:a16="http://schemas.microsoft.com/office/drawing/2014/main" id="{0CE5B652-1640-0343-8F58-E65214EAD78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zh-CN" altLang="en-US"/>
          </a:p>
        </p:txBody>
      </p:sp>
      <p:sp>
        <p:nvSpPr>
          <p:cNvPr id="6" name="灯片编号占位符 5">
            <a:extLst>
              <a:ext uri="{FF2B5EF4-FFF2-40B4-BE49-F238E27FC236}">
                <a16:creationId xmlns:a16="http://schemas.microsoft.com/office/drawing/2014/main" id="{C49EF085-1CDD-A646-A464-7BF4C025E15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09309-960F-7143-8765-845EF1694DB1}" type="slidenum">
              <a:rPr kumimoji="1" lang="zh-CN" altLang="en-US" smtClean="0"/>
              <a:t>‹#›</a:t>
            </a:fld>
            <a:endParaRPr kumimoji="1" lang="zh-CN" altLang="en-US"/>
          </a:p>
        </p:txBody>
      </p:sp>
    </p:spTree>
    <p:extLst>
      <p:ext uri="{BB962C8B-B14F-4D97-AF65-F5344CB8AC3E}">
        <p14:creationId xmlns:p14="http://schemas.microsoft.com/office/powerpoint/2010/main" val="8992803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EAE7920-A456-494C-B7F0-FD0743502B36}"/>
              </a:ext>
            </a:extLst>
          </p:cNvPr>
          <p:cNvSpPr>
            <a:spLocks noGrp="1"/>
          </p:cNvSpPr>
          <p:nvPr>
            <p:ph type="ctrTitle"/>
          </p:nvPr>
        </p:nvSpPr>
        <p:spPr/>
        <p:txBody>
          <a:bodyPr>
            <a:normAutofit/>
          </a:bodyPr>
          <a:lstStyle/>
          <a:p>
            <a:r>
              <a:rPr lang="en-US" altLang="zh-CN" sz="3600" dirty="0"/>
              <a:t>proj178-</a:t>
            </a:r>
            <a:r>
              <a:rPr lang="zh-CN" altLang="en-US" sz="3600" dirty="0"/>
              <a:t>基于</a:t>
            </a:r>
            <a:r>
              <a:rPr lang="en-US" altLang="zh-CN" sz="3600"/>
              <a:t>Rust</a:t>
            </a:r>
            <a:r>
              <a:rPr lang="zh-CN" altLang="en-US" sz="3600"/>
              <a:t>的</a:t>
            </a:r>
            <a:r>
              <a:rPr lang="en-US" altLang="zh-CN" sz="3600" dirty="0"/>
              <a:t>Linux</a:t>
            </a:r>
            <a:r>
              <a:rPr lang="zh-CN" altLang="en-US" sz="3600" dirty="0"/>
              <a:t>内核虚拟机 </a:t>
            </a:r>
            <a:br>
              <a:rPr lang="en-US" altLang="zh-CN" sz="3600" dirty="0"/>
            </a:br>
            <a:r>
              <a:rPr lang="en-US" altLang="zh-CN" sz="3600" dirty="0"/>
              <a:t>R-KVM</a:t>
            </a:r>
            <a:br>
              <a:rPr lang="en-US" altLang="zh-CN" dirty="0"/>
            </a:br>
            <a:endParaRPr lang="zh-CN" altLang="en-US" dirty="0"/>
          </a:p>
        </p:txBody>
      </p:sp>
      <p:sp>
        <p:nvSpPr>
          <p:cNvPr id="4" name="副标题 3">
            <a:extLst>
              <a:ext uri="{FF2B5EF4-FFF2-40B4-BE49-F238E27FC236}">
                <a16:creationId xmlns:a16="http://schemas.microsoft.com/office/drawing/2014/main" id="{BA935F16-7A03-91B8-517C-830FD75450AB}"/>
              </a:ext>
            </a:extLst>
          </p:cNvPr>
          <p:cNvSpPr>
            <a:spLocks noGrp="1"/>
          </p:cNvSpPr>
          <p:nvPr>
            <p:ph type="subTitle" idx="1"/>
          </p:nvPr>
        </p:nvSpPr>
        <p:spPr/>
        <p:txBody>
          <a:bodyPr/>
          <a:lstStyle/>
          <a:p>
            <a:r>
              <a:rPr lang="zh-CN" altLang="en-US" dirty="0"/>
              <a:t>清华大学 安之达</a:t>
            </a:r>
          </a:p>
        </p:txBody>
      </p:sp>
    </p:spTree>
    <p:extLst>
      <p:ext uri="{BB962C8B-B14F-4D97-AF65-F5344CB8AC3E}">
        <p14:creationId xmlns:p14="http://schemas.microsoft.com/office/powerpoint/2010/main" val="14861787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51484E4-7BAB-6F3D-2B21-6DCDDE3F996B}"/>
              </a:ext>
            </a:extLst>
          </p:cNvPr>
          <p:cNvSpPr>
            <a:spLocks noGrp="1"/>
          </p:cNvSpPr>
          <p:nvPr>
            <p:ph type="title"/>
          </p:nvPr>
        </p:nvSpPr>
        <p:spPr/>
        <p:txBody>
          <a:bodyPr/>
          <a:lstStyle/>
          <a:p>
            <a:r>
              <a:rPr lang="zh-CN" altLang="en-US" dirty="0"/>
              <a:t>代码分析</a:t>
            </a:r>
            <a:r>
              <a:rPr lang="en-US" altLang="zh-CN" dirty="0"/>
              <a:t>-rust_kvm.rs</a:t>
            </a:r>
            <a:endParaRPr lang="zh-CN" altLang="en-US" dirty="0"/>
          </a:p>
        </p:txBody>
      </p:sp>
      <p:pic>
        <p:nvPicPr>
          <p:cNvPr id="5" name="内容占位符 4">
            <a:extLst>
              <a:ext uri="{FF2B5EF4-FFF2-40B4-BE49-F238E27FC236}">
                <a16:creationId xmlns:a16="http://schemas.microsoft.com/office/drawing/2014/main" id="{685994DA-F920-38FB-6645-ECDF179E6780}"/>
              </a:ext>
            </a:extLst>
          </p:cNvPr>
          <p:cNvPicPr>
            <a:picLocks noGrp="1" noChangeAspect="1"/>
          </p:cNvPicPr>
          <p:nvPr>
            <p:ph idx="1"/>
          </p:nvPr>
        </p:nvPicPr>
        <p:blipFill>
          <a:blip r:embed="rId2"/>
          <a:stretch>
            <a:fillRect/>
          </a:stretch>
        </p:blipFill>
        <p:spPr>
          <a:xfrm>
            <a:off x="269366" y="1954579"/>
            <a:ext cx="6315993" cy="3906960"/>
          </a:xfrm>
        </p:spPr>
      </p:pic>
      <p:pic>
        <p:nvPicPr>
          <p:cNvPr id="7" name="图片 6">
            <a:extLst>
              <a:ext uri="{FF2B5EF4-FFF2-40B4-BE49-F238E27FC236}">
                <a16:creationId xmlns:a16="http://schemas.microsoft.com/office/drawing/2014/main" id="{EA5DBBF2-6171-F23E-8067-9A37667EBE21}"/>
              </a:ext>
            </a:extLst>
          </p:cNvPr>
          <p:cNvPicPr>
            <a:picLocks noChangeAspect="1"/>
          </p:cNvPicPr>
          <p:nvPr/>
        </p:nvPicPr>
        <p:blipFill>
          <a:blip r:embed="rId3"/>
          <a:stretch>
            <a:fillRect/>
          </a:stretch>
        </p:blipFill>
        <p:spPr>
          <a:xfrm>
            <a:off x="7153022" y="1691886"/>
            <a:ext cx="4610782" cy="4432346"/>
          </a:xfrm>
          <a:prstGeom prst="rect">
            <a:avLst/>
          </a:prstGeom>
        </p:spPr>
      </p:pic>
    </p:spTree>
    <p:extLst>
      <p:ext uri="{BB962C8B-B14F-4D97-AF65-F5344CB8AC3E}">
        <p14:creationId xmlns:p14="http://schemas.microsoft.com/office/powerpoint/2010/main" val="21606075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51484E4-7BAB-6F3D-2B21-6DCDDE3F996B}"/>
              </a:ext>
            </a:extLst>
          </p:cNvPr>
          <p:cNvSpPr>
            <a:spLocks noGrp="1"/>
          </p:cNvSpPr>
          <p:nvPr>
            <p:ph type="title"/>
          </p:nvPr>
        </p:nvSpPr>
        <p:spPr/>
        <p:txBody>
          <a:bodyPr/>
          <a:lstStyle/>
          <a:p>
            <a:r>
              <a:rPr lang="zh-CN" altLang="en-US" dirty="0"/>
              <a:t>代码分析</a:t>
            </a:r>
            <a:r>
              <a:rPr lang="en-US" altLang="zh-CN" dirty="0"/>
              <a:t>-rust_kvm.rs</a:t>
            </a:r>
            <a:endParaRPr lang="zh-CN" altLang="en-US" dirty="0"/>
          </a:p>
        </p:txBody>
      </p:sp>
      <p:pic>
        <p:nvPicPr>
          <p:cNvPr id="13" name="内容占位符 12">
            <a:extLst>
              <a:ext uri="{FF2B5EF4-FFF2-40B4-BE49-F238E27FC236}">
                <a16:creationId xmlns:a16="http://schemas.microsoft.com/office/drawing/2014/main" id="{454A2E7C-0A37-FDF7-DC3E-B6A0ADBAD215}"/>
              </a:ext>
            </a:extLst>
          </p:cNvPr>
          <p:cNvPicPr>
            <a:picLocks noGrp="1" noChangeAspect="1"/>
          </p:cNvPicPr>
          <p:nvPr>
            <p:ph idx="1"/>
          </p:nvPr>
        </p:nvPicPr>
        <p:blipFill>
          <a:blip r:embed="rId2"/>
          <a:stretch>
            <a:fillRect/>
          </a:stretch>
        </p:blipFill>
        <p:spPr>
          <a:xfrm>
            <a:off x="5709642" y="3115785"/>
            <a:ext cx="4401164" cy="1476581"/>
          </a:xfrm>
        </p:spPr>
      </p:pic>
      <p:pic>
        <p:nvPicPr>
          <p:cNvPr id="11" name="内容占位符 7">
            <a:extLst>
              <a:ext uri="{FF2B5EF4-FFF2-40B4-BE49-F238E27FC236}">
                <a16:creationId xmlns:a16="http://schemas.microsoft.com/office/drawing/2014/main" id="{C0C264D5-0BDC-596C-CF8C-95F8ADCC62F5}"/>
              </a:ext>
            </a:extLst>
          </p:cNvPr>
          <p:cNvPicPr>
            <a:picLocks noChangeAspect="1"/>
          </p:cNvPicPr>
          <p:nvPr/>
        </p:nvPicPr>
        <p:blipFill>
          <a:blip r:embed="rId3"/>
          <a:stretch>
            <a:fillRect/>
          </a:stretch>
        </p:blipFill>
        <p:spPr>
          <a:xfrm>
            <a:off x="5709642" y="1457234"/>
            <a:ext cx="5106113" cy="1362265"/>
          </a:xfrm>
          <a:prstGeom prst="rect">
            <a:avLst/>
          </a:prstGeom>
        </p:spPr>
      </p:pic>
      <p:pic>
        <p:nvPicPr>
          <p:cNvPr id="15" name="图片 14">
            <a:extLst>
              <a:ext uri="{FF2B5EF4-FFF2-40B4-BE49-F238E27FC236}">
                <a16:creationId xmlns:a16="http://schemas.microsoft.com/office/drawing/2014/main" id="{62F43B16-55F7-E8BA-C7A6-A4C9DD72CE86}"/>
              </a:ext>
            </a:extLst>
          </p:cNvPr>
          <p:cNvPicPr>
            <a:picLocks noChangeAspect="1"/>
          </p:cNvPicPr>
          <p:nvPr/>
        </p:nvPicPr>
        <p:blipFill>
          <a:blip r:embed="rId4"/>
          <a:stretch>
            <a:fillRect/>
          </a:stretch>
        </p:blipFill>
        <p:spPr>
          <a:xfrm>
            <a:off x="5709642" y="4920699"/>
            <a:ext cx="5077534" cy="1095528"/>
          </a:xfrm>
          <a:prstGeom prst="rect">
            <a:avLst/>
          </a:prstGeom>
        </p:spPr>
      </p:pic>
      <p:pic>
        <p:nvPicPr>
          <p:cNvPr id="17" name="图片 16">
            <a:extLst>
              <a:ext uri="{FF2B5EF4-FFF2-40B4-BE49-F238E27FC236}">
                <a16:creationId xmlns:a16="http://schemas.microsoft.com/office/drawing/2014/main" id="{BC7FAC12-3164-60A6-BA94-6D1AA0837D3F}"/>
              </a:ext>
            </a:extLst>
          </p:cNvPr>
          <p:cNvPicPr>
            <a:picLocks noChangeAspect="1"/>
          </p:cNvPicPr>
          <p:nvPr/>
        </p:nvPicPr>
        <p:blipFill>
          <a:blip r:embed="rId5"/>
          <a:stretch>
            <a:fillRect/>
          </a:stretch>
        </p:blipFill>
        <p:spPr>
          <a:xfrm>
            <a:off x="1023952" y="1457234"/>
            <a:ext cx="3239203" cy="4982887"/>
          </a:xfrm>
          <a:prstGeom prst="rect">
            <a:avLst/>
          </a:prstGeom>
        </p:spPr>
      </p:pic>
    </p:spTree>
    <p:extLst>
      <p:ext uri="{BB962C8B-B14F-4D97-AF65-F5344CB8AC3E}">
        <p14:creationId xmlns:p14="http://schemas.microsoft.com/office/powerpoint/2010/main" val="6662873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51484E4-7BAB-6F3D-2B21-6DCDDE3F996B}"/>
              </a:ext>
            </a:extLst>
          </p:cNvPr>
          <p:cNvSpPr>
            <a:spLocks noGrp="1"/>
          </p:cNvSpPr>
          <p:nvPr>
            <p:ph type="title"/>
          </p:nvPr>
        </p:nvSpPr>
        <p:spPr/>
        <p:txBody>
          <a:bodyPr/>
          <a:lstStyle/>
          <a:p>
            <a:r>
              <a:rPr lang="zh-CN" altLang="en-US" dirty="0"/>
              <a:t>代码分析</a:t>
            </a:r>
            <a:r>
              <a:rPr lang="en-US" altLang="zh-CN" dirty="0"/>
              <a:t>-vmstat.rs</a:t>
            </a:r>
            <a:endParaRPr lang="zh-CN" altLang="en-US" dirty="0"/>
          </a:p>
        </p:txBody>
      </p:sp>
      <p:pic>
        <p:nvPicPr>
          <p:cNvPr id="6" name="内容占位符 5">
            <a:extLst>
              <a:ext uri="{FF2B5EF4-FFF2-40B4-BE49-F238E27FC236}">
                <a16:creationId xmlns:a16="http://schemas.microsoft.com/office/drawing/2014/main" id="{E340EFE3-E1ED-0EBE-991C-8BDFD5B9BEBE}"/>
              </a:ext>
            </a:extLst>
          </p:cNvPr>
          <p:cNvPicPr>
            <a:picLocks noGrp="1" noChangeAspect="1"/>
          </p:cNvPicPr>
          <p:nvPr>
            <p:ph idx="1"/>
          </p:nvPr>
        </p:nvPicPr>
        <p:blipFill>
          <a:blip r:embed="rId2"/>
          <a:stretch>
            <a:fillRect/>
          </a:stretch>
        </p:blipFill>
        <p:spPr>
          <a:xfrm>
            <a:off x="1081073" y="1591164"/>
            <a:ext cx="2550530" cy="4351338"/>
          </a:xfrm>
        </p:spPr>
      </p:pic>
      <p:pic>
        <p:nvPicPr>
          <p:cNvPr id="9" name="图片 8">
            <a:extLst>
              <a:ext uri="{FF2B5EF4-FFF2-40B4-BE49-F238E27FC236}">
                <a16:creationId xmlns:a16="http://schemas.microsoft.com/office/drawing/2014/main" id="{49048F5A-8235-AE03-7F16-C34CACADF44D}"/>
              </a:ext>
            </a:extLst>
          </p:cNvPr>
          <p:cNvPicPr>
            <a:picLocks noChangeAspect="1"/>
          </p:cNvPicPr>
          <p:nvPr/>
        </p:nvPicPr>
        <p:blipFill>
          <a:blip r:embed="rId3"/>
          <a:stretch>
            <a:fillRect/>
          </a:stretch>
        </p:blipFill>
        <p:spPr>
          <a:xfrm>
            <a:off x="4749118" y="1591164"/>
            <a:ext cx="5487166" cy="4067743"/>
          </a:xfrm>
          <a:prstGeom prst="rect">
            <a:avLst/>
          </a:prstGeom>
        </p:spPr>
      </p:pic>
    </p:spTree>
    <p:extLst>
      <p:ext uri="{BB962C8B-B14F-4D97-AF65-F5344CB8AC3E}">
        <p14:creationId xmlns:p14="http://schemas.microsoft.com/office/powerpoint/2010/main" val="3646036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51484E4-7BAB-6F3D-2B21-6DCDDE3F996B}"/>
              </a:ext>
            </a:extLst>
          </p:cNvPr>
          <p:cNvSpPr>
            <a:spLocks noGrp="1"/>
          </p:cNvSpPr>
          <p:nvPr>
            <p:ph type="title"/>
          </p:nvPr>
        </p:nvSpPr>
        <p:spPr/>
        <p:txBody>
          <a:bodyPr/>
          <a:lstStyle/>
          <a:p>
            <a:r>
              <a:rPr lang="zh-CN" altLang="en-US" dirty="0"/>
              <a:t>代码分析</a:t>
            </a:r>
            <a:r>
              <a:rPr lang="en-US" altLang="zh-CN" dirty="0"/>
              <a:t>-vmcs.rs</a:t>
            </a:r>
            <a:endParaRPr lang="zh-CN" altLang="en-US" dirty="0"/>
          </a:p>
        </p:txBody>
      </p:sp>
      <p:pic>
        <p:nvPicPr>
          <p:cNvPr id="18" name="内容占位符 17">
            <a:extLst>
              <a:ext uri="{FF2B5EF4-FFF2-40B4-BE49-F238E27FC236}">
                <a16:creationId xmlns:a16="http://schemas.microsoft.com/office/drawing/2014/main" id="{0052E88A-3DAA-D3CD-52D7-AFF4D77C20A7}"/>
              </a:ext>
            </a:extLst>
          </p:cNvPr>
          <p:cNvPicPr>
            <a:picLocks noGrp="1" noChangeAspect="1"/>
          </p:cNvPicPr>
          <p:nvPr>
            <p:ph idx="1"/>
          </p:nvPr>
        </p:nvPicPr>
        <p:blipFill>
          <a:blip r:embed="rId2"/>
          <a:stretch>
            <a:fillRect/>
          </a:stretch>
        </p:blipFill>
        <p:spPr>
          <a:xfrm>
            <a:off x="1026400" y="1509610"/>
            <a:ext cx="6716062" cy="2333951"/>
          </a:xfrm>
        </p:spPr>
      </p:pic>
      <p:pic>
        <p:nvPicPr>
          <p:cNvPr id="20" name="图片 19">
            <a:extLst>
              <a:ext uri="{FF2B5EF4-FFF2-40B4-BE49-F238E27FC236}">
                <a16:creationId xmlns:a16="http://schemas.microsoft.com/office/drawing/2014/main" id="{683C974C-6435-61C3-8C2A-7F387BB637A6}"/>
              </a:ext>
            </a:extLst>
          </p:cNvPr>
          <p:cNvPicPr>
            <a:picLocks noChangeAspect="1"/>
          </p:cNvPicPr>
          <p:nvPr/>
        </p:nvPicPr>
        <p:blipFill>
          <a:blip r:embed="rId3"/>
          <a:stretch>
            <a:fillRect/>
          </a:stretch>
        </p:blipFill>
        <p:spPr>
          <a:xfrm>
            <a:off x="1026400" y="4024880"/>
            <a:ext cx="7363853" cy="2372056"/>
          </a:xfrm>
          <a:prstGeom prst="rect">
            <a:avLst/>
          </a:prstGeom>
        </p:spPr>
      </p:pic>
    </p:spTree>
    <p:extLst>
      <p:ext uri="{BB962C8B-B14F-4D97-AF65-F5344CB8AC3E}">
        <p14:creationId xmlns:p14="http://schemas.microsoft.com/office/powerpoint/2010/main" val="387692981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51484E4-7BAB-6F3D-2B21-6DCDDE3F996B}"/>
              </a:ext>
            </a:extLst>
          </p:cNvPr>
          <p:cNvSpPr>
            <a:spLocks noGrp="1"/>
          </p:cNvSpPr>
          <p:nvPr>
            <p:ph type="title"/>
          </p:nvPr>
        </p:nvSpPr>
        <p:spPr/>
        <p:txBody>
          <a:bodyPr/>
          <a:lstStyle/>
          <a:p>
            <a:r>
              <a:rPr lang="zh-CN" altLang="en-US" dirty="0"/>
              <a:t>代码分析</a:t>
            </a:r>
            <a:r>
              <a:rPr lang="en-US" altLang="zh-CN" dirty="0"/>
              <a:t>-vmcs.rs</a:t>
            </a:r>
            <a:endParaRPr lang="zh-CN" altLang="en-US" dirty="0"/>
          </a:p>
        </p:txBody>
      </p:sp>
      <p:pic>
        <p:nvPicPr>
          <p:cNvPr id="6" name="内容占位符 5">
            <a:extLst>
              <a:ext uri="{FF2B5EF4-FFF2-40B4-BE49-F238E27FC236}">
                <a16:creationId xmlns:a16="http://schemas.microsoft.com/office/drawing/2014/main" id="{9B9C195B-5E57-D449-A841-A7199B352105}"/>
              </a:ext>
            </a:extLst>
          </p:cNvPr>
          <p:cNvPicPr>
            <a:picLocks noGrp="1" noChangeAspect="1"/>
          </p:cNvPicPr>
          <p:nvPr>
            <p:ph idx="1"/>
          </p:nvPr>
        </p:nvPicPr>
        <p:blipFill>
          <a:blip r:embed="rId2"/>
          <a:stretch>
            <a:fillRect/>
          </a:stretch>
        </p:blipFill>
        <p:spPr>
          <a:xfrm>
            <a:off x="183298" y="1401365"/>
            <a:ext cx="7401958" cy="2400635"/>
          </a:xfrm>
        </p:spPr>
      </p:pic>
      <p:pic>
        <p:nvPicPr>
          <p:cNvPr id="8" name="图片 7">
            <a:extLst>
              <a:ext uri="{FF2B5EF4-FFF2-40B4-BE49-F238E27FC236}">
                <a16:creationId xmlns:a16="http://schemas.microsoft.com/office/drawing/2014/main" id="{3615E2DD-4412-26D0-51A1-A7E580634B2A}"/>
              </a:ext>
            </a:extLst>
          </p:cNvPr>
          <p:cNvPicPr>
            <a:picLocks noChangeAspect="1"/>
          </p:cNvPicPr>
          <p:nvPr/>
        </p:nvPicPr>
        <p:blipFill>
          <a:blip r:embed="rId3"/>
          <a:stretch>
            <a:fillRect/>
          </a:stretch>
        </p:blipFill>
        <p:spPr>
          <a:xfrm>
            <a:off x="0" y="4044608"/>
            <a:ext cx="6096851" cy="2448267"/>
          </a:xfrm>
          <a:prstGeom prst="rect">
            <a:avLst/>
          </a:prstGeom>
        </p:spPr>
      </p:pic>
      <p:pic>
        <p:nvPicPr>
          <p:cNvPr id="10" name="图片 9">
            <a:extLst>
              <a:ext uri="{FF2B5EF4-FFF2-40B4-BE49-F238E27FC236}">
                <a16:creationId xmlns:a16="http://schemas.microsoft.com/office/drawing/2014/main" id="{69C9FA40-B227-DDD1-1678-F8101B5C79C8}"/>
              </a:ext>
            </a:extLst>
          </p:cNvPr>
          <p:cNvPicPr>
            <a:picLocks noChangeAspect="1"/>
          </p:cNvPicPr>
          <p:nvPr/>
        </p:nvPicPr>
        <p:blipFill>
          <a:blip r:embed="rId4"/>
          <a:stretch>
            <a:fillRect/>
          </a:stretch>
        </p:blipFill>
        <p:spPr>
          <a:xfrm>
            <a:off x="6161833" y="3944581"/>
            <a:ext cx="6030167" cy="2648320"/>
          </a:xfrm>
          <a:prstGeom prst="rect">
            <a:avLst/>
          </a:prstGeom>
        </p:spPr>
      </p:pic>
    </p:spTree>
    <p:extLst>
      <p:ext uri="{BB962C8B-B14F-4D97-AF65-F5344CB8AC3E}">
        <p14:creationId xmlns:p14="http://schemas.microsoft.com/office/powerpoint/2010/main" val="8602178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51484E4-7BAB-6F3D-2B21-6DCDDE3F996B}"/>
              </a:ext>
            </a:extLst>
          </p:cNvPr>
          <p:cNvSpPr>
            <a:spLocks noGrp="1"/>
          </p:cNvSpPr>
          <p:nvPr>
            <p:ph type="title"/>
          </p:nvPr>
        </p:nvSpPr>
        <p:spPr/>
        <p:txBody>
          <a:bodyPr/>
          <a:lstStyle/>
          <a:p>
            <a:r>
              <a:rPr lang="zh-CN" altLang="en-US" dirty="0"/>
              <a:t>代码分析</a:t>
            </a:r>
            <a:r>
              <a:rPr lang="en-US" altLang="zh-CN" dirty="0"/>
              <a:t>-vmcs.rs</a:t>
            </a:r>
            <a:endParaRPr lang="zh-CN" altLang="en-US" dirty="0"/>
          </a:p>
        </p:txBody>
      </p:sp>
      <p:pic>
        <p:nvPicPr>
          <p:cNvPr id="7" name="内容占位符 6">
            <a:extLst>
              <a:ext uri="{FF2B5EF4-FFF2-40B4-BE49-F238E27FC236}">
                <a16:creationId xmlns:a16="http://schemas.microsoft.com/office/drawing/2014/main" id="{3EBA92AD-C465-FC76-19B6-8C574FE46526}"/>
              </a:ext>
            </a:extLst>
          </p:cNvPr>
          <p:cNvPicPr>
            <a:picLocks noGrp="1" noChangeAspect="1"/>
          </p:cNvPicPr>
          <p:nvPr>
            <p:ph idx="1"/>
          </p:nvPr>
        </p:nvPicPr>
        <p:blipFill>
          <a:blip r:embed="rId2"/>
          <a:stretch>
            <a:fillRect/>
          </a:stretch>
        </p:blipFill>
        <p:spPr>
          <a:xfrm>
            <a:off x="1025770" y="1750343"/>
            <a:ext cx="4861888" cy="3357314"/>
          </a:xfrm>
        </p:spPr>
      </p:pic>
    </p:spTree>
    <p:extLst>
      <p:ext uri="{BB962C8B-B14F-4D97-AF65-F5344CB8AC3E}">
        <p14:creationId xmlns:p14="http://schemas.microsoft.com/office/powerpoint/2010/main" val="325339050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061193E-949C-8587-0605-1BB4BB125B30}"/>
              </a:ext>
            </a:extLst>
          </p:cNvPr>
          <p:cNvSpPr>
            <a:spLocks noGrp="1"/>
          </p:cNvSpPr>
          <p:nvPr>
            <p:ph type="title"/>
          </p:nvPr>
        </p:nvSpPr>
        <p:spPr/>
        <p:txBody>
          <a:bodyPr/>
          <a:lstStyle/>
          <a:p>
            <a:r>
              <a:rPr lang="zh-CN" altLang="en-US" dirty="0"/>
              <a:t>代码分析</a:t>
            </a:r>
            <a:r>
              <a:rPr lang="en-US" altLang="zh-CN" dirty="0"/>
              <a:t>-x86reg.rs</a:t>
            </a:r>
            <a:endParaRPr lang="zh-CN" altLang="en-US" dirty="0"/>
          </a:p>
        </p:txBody>
      </p:sp>
      <p:pic>
        <p:nvPicPr>
          <p:cNvPr id="5" name="内容占位符 4">
            <a:extLst>
              <a:ext uri="{FF2B5EF4-FFF2-40B4-BE49-F238E27FC236}">
                <a16:creationId xmlns:a16="http://schemas.microsoft.com/office/drawing/2014/main" id="{22141B19-C522-3289-5754-E22438F18A2A}"/>
              </a:ext>
            </a:extLst>
          </p:cNvPr>
          <p:cNvPicPr>
            <a:picLocks noGrp="1" noChangeAspect="1"/>
          </p:cNvPicPr>
          <p:nvPr>
            <p:ph idx="1"/>
          </p:nvPr>
        </p:nvPicPr>
        <p:blipFill>
          <a:blip r:embed="rId2"/>
          <a:stretch>
            <a:fillRect/>
          </a:stretch>
        </p:blipFill>
        <p:spPr>
          <a:xfrm>
            <a:off x="838200" y="1690688"/>
            <a:ext cx="3886742" cy="4096322"/>
          </a:xfrm>
        </p:spPr>
      </p:pic>
      <p:pic>
        <p:nvPicPr>
          <p:cNvPr id="7" name="图片 6">
            <a:extLst>
              <a:ext uri="{FF2B5EF4-FFF2-40B4-BE49-F238E27FC236}">
                <a16:creationId xmlns:a16="http://schemas.microsoft.com/office/drawing/2014/main" id="{F7F4303C-9CF8-4D39-45DA-4317C6EC5ACF}"/>
              </a:ext>
            </a:extLst>
          </p:cNvPr>
          <p:cNvPicPr>
            <a:picLocks noChangeAspect="1"/>
          </p:cNvPicPr>
          <p:nvPr/>
        </p:nvPicPr>
        <p:blipFill>
          <a:blip r:embed="rId3"/>
          <a:stretch>
            <a:fillRect/>
          </a:stretch>
        </p:blipFill>
        <p:spPr>
          <a:xfrm>
            <a:off x="6243666" y="1857399"/>
            <a:ext cx="4839375" cy="3762900"/>
          </a:xfrm>
          <a:prstGeom prst="rect">
            <a:avLst/>
          </a:prstGeom>
        </p:spPr>
      </p:pic>
    </p:spTree>
    <p:extLst>
      <p:ext uri="{BB962C8B-B14F-4D97-AF65-F5344CB8AC3E}">
        <p14:creationId xmlns:p14="http://schemas.microsoft.com/office/powerpoint/2010/main" val="38560913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51484E4-7BAB-6F3D-2B21-6DCDDE3F996B}"/>
              </a:ext>
            </a:extLst>
          </p:cNvPr>
          <p:cNvSpPr>
            <a:spLocks noGrp="1"/>
          </p:cNvSpPr>
          <p:nvPr>
            <p:ph type="title"/>
          </p:nvPr>
        </p:nvSpPr>
        <p:spPr/>
        <p:txBody>
          <a:bodyPr/>
          <a:lstStyle/>
          <a:p>
            <a:r>
              <a:rPr lang="zh-CN" altLang="en-US" dirty="0"/>
              <a:t>代码分析</a:t>
            </a:r>
            <a:r>
              <a:rPr lang="en-US" altLang="zh-CN" dirty="0"/>
              <a:t>-vcpu.rs</a:t>
            </a:r>
            <a:endParaRPr lang="zh-CN" altLang="en-US" dirty="0"/>
          </a:p>
        </p:txBody>
      </p:sp>
      <p:pic>
        <p:nvPicPr>
          <p:cNvPr id="8" name="内容占位符 7">
            <a:extLst>
              <a:ext uri="{FF2B5EF4-FFF2-40B4-BE49-F238E27FC236}">
                <a16:creationId xmlns:a16="http://schemas.microsoft.com/office/drawing/2014/main" id="{D0D91027-AA29-E245-F879-D8FCDD74F474}"/>
              </a:ext>
            </a:extLst>
          </p:cNvPr>
          <p:cNvPicPr>
            <a:picLocks noGrp="1" noChangeAspect="1"/>
          </p:cNvPicPr>
          <p:nvPr>
            <p:ph idx="1"/>
          </p:nvPr>
        </p:nvPicPr>
        <p:blipFill>
          <a:blip r:embed="rId2"/>
          <a:stretch>
            <a:fillRect/>
          </a:stretch>
        </p:blipFill>
        <p:spPr>
          <a:xfrm>
            <a:off x="747197" y="2414446"/>
            <a:ext cx="3743847" cy="2029108"/>
          </a:xfrm>
        </p:spPr>
      </p:pic>
      <p:pic>
        <p:nvPicPr>
          <p:cNvPr id="10" name="图片 9">
            <a:extLst>
              <a:ext uri="{FF2B5EF4-FFF2-40B4-BE49-F238E27FC236}">
                <a16:creationId xmlns:a16="http://schemas.microsoft.com/office/drawing/2014/main" id="{A68399F4-D4BC-8305-706C-DC9C7E177C14}"/>
              </a:ext>
            </a:extLst>
          </p:cNvPr>
          <p:cNvPicPr>
            <a:picLocks noChangeAspect="1"/>
          </p:cNvPicPr>
          <p:nvPr/>
        </p:nvPicPr>
        <p:blipFill>
          <a:blip r:embed="rId3"/>
          <a:stretch>
            <a:fillRect/>
          </a:stretch>
        </p:blipFill>
        <p:spPr>
          <a:xfrm>
            <a:off x="5005362" y="1509632"/>
            <a:ext cx="6439441" cy="4059492"/>
          </a:xfrm>
          <a:prstGeom prst="rect">
            <a:avLst/>
          </a:prstGeom>
        </p:spPr>
      </p:pic>
    </p:spTree>
    <p:extLst>
      <p:ext uri="{BB962C8B-B14F-4D97-AF65-F5344CB8AC3E}">
        <p14:creationId xmlns:p14="http://schemas.microsoft.com/office/powerpoint/2010/main" val="23321111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51484E4-7BAB-6F3D-2B21-6DCDDE3F996B}"/>
              </a:ext>
            </a:extLst>
          </p:cNvPr>
          <p:cNvSpPr>
            <a:spLocks noGrp="1"/>
          </p:cNvSpPr>
          <p:nvPr>
            <p:ph type="title"/>
          </p:nvPr>
        </p:nvSpPr>
        <p:spPr/>
        <p:txBody>
          <a:bodyPr/>
          <a:lstStyle/>
          <a:p>
            <a:r>
              <a:rPr lang="zh-CN" altLang="en-US" dirty="0"/>
              <a:t>代码分析</a:t>
            </a:r>
            <a:r>
              <a:rPr lang="en-US" altLang="zh-CN" dirty="0"/>
              <a:t>-guest.rs</a:t>
            </a:r>
            <a:endParaRPr lang="zh-CN" altLang="en-US" dirty="0"/>
          </a:p>
        </p:txBody>
      </p:sp>
      <p:pic>
        <p:nvPicPr>
          <p:cNvPr id="6" name="内容占位符 5">
            <a:extLst>
              <a:ext uri="{FF2B5EF4-FFF2-40B4-BE49-F238E27FC236}">
                <a16:creationId xmlns:a16="http://schemas.microsoft.com/office/drawing/2014/main" id="{BDE33AD8-B5F2-B0EB-CED4-0E69EFEBF05E}"/>
              </a:ext>
            </a:extLst>
          </p:cNvPr>
          <p:cNvPicPr>
            <a:picLocks noGrp="1" noChangeAspect="1"/>
          </p:cNvPicPr>
          <p:nvPr>
            <p:ph idx="1"/>
          </p:nvPr>
        </p:nvPicPr>
        <p:blipFill>
          <a:blip r:embed="rId2"/>
          <a:stretch>
            <a:fillRect/>
          </a:stretch>
        </p:blipFill>
        <p:spPr>
          <a:xfrm>
            <a:off x="1029862" y="1690688"/>
            <a:ext cx="3377425" cy="4351338"/>
          </a:xfrm>
        </p:spPr>
      </p:pic>
      <p:pic>
        <p:nvPicPr>
          <p:cNvPr id="9" name="图片 8">
            <a:extLst>
              <a:ext uri="{FF2B5EF4-FFF2-40B4-BE49-F238E27FC236}">
                <a16:creationId xmlns:a16="http://schemas.microsoft.com/office/drawing/2014/main" id="{711BE954-1367-50D2-83E8-2BC920AC9AF8}"/>
              </a:ext>
            </a:extLst>
          </p:cNvPr>
          <p:cNvPicPr>
            <a:picLocks noChangeAspect="1"/>
          </p:cNvPicPr>
          <p:nvPr/>
        </p:nvPicPr>
        <p:blipFill>
          <a:blip r:embed="rId3"/>
          <a:stretch>
            <a:fillRect/>
          </a:stretch>
        </p:blipFill>
        <p:spPr>
          <a:xfrm>
            <a:off x="5009309" y="2218302"/>
            <a:ext cx="6792273" cy="3296110"/>
          </a:xfrm>
          <a:prstGeom prst="rect">
            <a:avLst/>
          </a:prstGeom>
        </p:spPr>
      </p:pic>
    </p:spTree>
    <p:extLst>
      <p:ext uri="{BB962C8B-B14F-4D97-AF65-F5344CB8AC3E}">
        <p14:creationId xmlns:p14="http://schemas.microsoft.com/office/powerpoint/2010/main" val="413430131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51484E4-7BAB-6F3D-2B21-6DCDDE3F996B}"/>
              </a:ext>
            </a:extLst>
          </p:cNvPr>
          <p:cNvSpPr>
            <a:spLocks noGrp="1"/>
          </p:cNvSpPr>
          <p:nvPr>
            <p:ph type="title"/>
          </p:nvPr>
        </p:nvSpPr>
        <p:spPr/>
        <p:txBody>
          <a:bodyPr/>
          <a:lstStyle/>
          <a:p>
            <a:r>
              <a:rPr lang="zh-CN" altLang="en-US" dirty="0"/>
              <a:t>代码分析</a:t>
            </a:r>
            <a:r>
              <a:rPr lang="en-US" altLang="zh-CN" dirty="0"/>
              <a:t>-exit.rs</a:t>
            </a:r>
            <a:endParaRPr lang="zh-CN" altLang="en-US" dirty="0"/>
          </a:p>
        </p:txBody>
      </p:sp>
      <p:pic>
        <p:nvPicPr>
          <p:cNvPr id="7" name="内容占位符 6">
            <a:extLst>
              <a:ext uri="{FF2B5EF4-FFF2-40B4-BE49-F238E27FC236}">
                <a16:creationId xmlns:a16="http://schemas.microsoft.com/office/drawing/2014/main" id="{3E6D3FF2-6B6C-7F35-6BCF-18C723B02151}"/>
              </a:ext>
            </a:extLst>
          </p:cNvPr>
          <p:cNvPicPr>
            <a:picLocks noGrp="1" noChangeAspect="1"/>
          </p:cNvPicPr>
          <p:nvPr>
            <p:ph idx="1"/>
          </p:nvPr>
        </p:nvPicPr>
        <p:blipFill>
          <a:blip r:embed="rId2"/>
          <a:stretch>
            <a:fillRect/>
          </a:stretch>
        </p:blipFill>
        <p:spPr>
          <a:xfrm>
            <a:off x="838200" y="1567717"/>
            <a:ext cx="4598488" cy="4351338"/>
          </a:xfrm>
        </p:spPr>
      </p:pic>
      <p:pic>
        <p:nvPicPr>
          <p:cNvPr id="10" name="图片 9">
            <a:extLst>
              <a:ext uri="{FF2B5EF4-FFF2-40B4-BE49-F238E27FC236}">
                <a16:creationId xmlns:a16="http://schemas.microsoft.com/office/drawing/2014/main" id="{012C7D86-9AFB-1160-C67D-03781E39E799}"/>
              </a:ext>
            </a:extLst>
          </p:cNvPr>
          <p:cNvPicPr>
            <a:picLocks noChangeAspect="1"/>
          </p:cNvPicPr>
          <p:nvPr/>
        </p:nvPicPr>
        <p:blipFill>
          <a:blip r:embed="rId3"/>
          <a:stretch>
            <a:fillRect/>
          </a:stretch>
        </p:blipFill>
        <p:spPr>
          <a:xfrm>
            <a:off x="5703537" y="1567717"/>
            <a:ext cx="5949201" cy="4373920"/>
          </a:xfrm>
          <a:prstGeom prst="rect">
            <a:avLst/>
          </a:prstGeom>
        </p:spPr>
      </p:pic>
    </p:spTree>
    <p:extLst>
      <p:ext uri="{BB962C8B-B14F-4D97-AF65-F5344CB8AC3E}">
        <p14:creationId xmlns:p14="http://schemas.microsoft.com/office/powerpoint/2010/main" val="36579015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C893DD4-DDDB-F8A1-DCA2-5FAA57300558}"/>
              </a:ext>
            </a:extLst>
          </p:cNvPr>
          <p:cNvSpPr>
            <a:spLocks noGrp="1"/>
          </p:cNvSpPr>
          <p:nvPr>
            <p:ph type="title"/>
          </p:nvPr>
        </p:nvSpPr>
        <p:spPr/>
        <p:txBody>
          <a:bodyPr/>
          <a:lstStyle/>
          <a:p>
            <a:r>
              <a:rPr lang="zh-CN" altLang="en-US" dirty="0"/>
              <a:t>目录</a:t>
            </a:r>
          </a:p>
        </p:txBody>
      </p:sp>
      <p:sp>
        <p:nvSpPr>
          <p:cNvPr id="3" name="内容占位符 2">
            <a:extLst>
              <a:ext uri="{FF2B5EF4-FFF2-40B4-BE49-F238E27FC236}">
                <a16:creationId xmlns:a16="http://schemas.microsoft.com/office/drawing/2014/main" id="{A1A8F79E-2CEA-6A48-B22B-895C9D965CFA}"/>
              </a:ext>
            </a:extLst>
          </p:cNvPr>
          <p:cNvSpPr>
            <a:spLocks noGrp="1"/>
          </p:cNvSpPr>
          <p:nvPr>
            <p:ph idx="1"/>
          </p:nvPr>
        </p:nvSpPr>
        <p:spPr/>
        <p:txBody>
          <a:bodyPr/>
          <a:lstStyle/>
          <a:p>
            <a:r>
              <a:rPr lang="zh-CN" altLang="en-US" dirty="0"/>
              <a:t>项目背景</a:t>
            </a:r>
            <a:r>
              <a:rPr lang="en-US" altLang="zh-CN" dirty="0"/>
              <a:t>-</a:t>
            </a:r>
            <a:r>
              <a:rPr lang="zh-CN" altLang="en-US" dirty="0"/>
              <a:t>虚拟化、</a:t>
            </a:r>
            <a:r>
              <a:rPr lang="en-US" altLang="zh-CN" dirty="0"/>
              <a:t>rust in </a:t>
            </a:r>
            <a:r>
              <a:rPr lang="en-US" altLang="zh-CN" dirty="0" err="1"/>
              <a:t>linux</a:t>
            </a:r>
            <a:endParaRPr lang="en-US" altLang="zh-CN" dirty="0"/>
          </a:p>
          <a:p>
            <a:r>
              <a:rPr lang="zh-CN" altLang="en-US" dirty="0"/>
              <a:t>代码结构与分析</a:t>
            </a:r>
            <a:endParaRPr lang="en-US" altLang="zh-CN" dirty="0"/>
          </a:p>
          <a:p>
            <a:r>
              <a:rPr lang="zh-CN" altLang="en-US" dirty="0"/>
              <a:t>项目成果与创新</a:t>
            </a:r>
            <a:endParaRPr lang="en-US" altLang="zh-CN" dirty="0"/>
          </a:p>
          <a:p>
            <a:r>
              <a:rPr lang="zh-CN" altLang="en-US" dirty="0"/>
              <a:t>后续计划</a:t>
            </a:r>
            <a:endParaRPr lang="en-US" altLang="zh-CN" dirty="0"/>
          </a:p>
          <a:p>
            <a:endParaRPr lang="zh-CN" altLang="en-US" dirty="0"/>
          </a:p>
        </p:txBody>
      </p:sp>
    </p:spTree>
    <p:extLst>
      <p:ext uri="{BB962C8B-B14F-4D97-AF65-F5344CB8AC3E}">
        <p14:creationId xmlns:p14="http://schemas.microsoft.com/office/powerpoint/2010/main" val="411342011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7ABEE49-56A8-7D0E-3A6A-5E5DBF790E13}"/>
              </a:ext>
            </a:extLst>
          </p:cNvPr>
          <p:cNvSpPr>
            <a:spLocks noGrp="1"/>
          </p:cNvSpPr>
          <p:nvPr>
            <p:ph type="title"/>
          </p:nvPr>
        </p:nvSpPr>
        <p:spPr/>
        <p:txBody>
          <a:bodyPr/>
          <a:lstStyle/>
          <a:p>
            <a:r>
              <a:rPr lang="zh-CN" altLang="en-US" dirty="0"/>
              <a:t>代码分析</a:t>
            </a:r>
            <a:r>
              <a:rPr lang="en-US" altLang="zh-CN" dirty="0"/>
              <a:t>-mmu.rs</a:t>
            </a:r>
            <a:endParaRPr lang="zh-CN" altLang="en-US" b="1" dirty="0"/>
          </a:p>
        </p:txBody>
      </p:sp>
      <p:pic>
        <p:nvPicPr>
          <p:cNvPr id="5" name="内容占位符 4">
            <a:extLst>
              <a:ext uri="{FF2B5EF4-FFF2-40B4-BE49-F238E27FC236}">
                <a16:creationId xmlns:a16="http://schemas.microsoft.com/office/drawing/2014/main" id="{8870B0B7-2407-9625-E228-6A93CF89849C}"/>
              </a:ext>
            </a:extLst>
          </p:cNvPr>
          <p:cNvPicPr>
            <a:picLocks noGrp="1" noChangeAspect="1"/>
          </p:cNvPicPr>
          <p:nvPr>
            <p:ph idx="1"/>
          </p:nvPr>
        </p:nvPicPr>
        <p:blipFill>
          <a:blip r:embed="rId2"/>
          <a:stretch>
            <a:fillRect/>
          </a:stretch>
        </p:blipFill>
        <p:spPr>
          <a:xfrm>
            <a:off x="838200" y="2110317"/>
            <a:ext cx="4667901" cy="3781953"/>
          </a:xfrm>
        </p:spPr>
      </p:pic>
      <p:pic>
        <p:nvPicPr>
          <p:cNvPr id="7" name="图片 6">
            <a:extLst>
              <a:ext uri="{FF2B5EF4-FFF2-40B4-BE49-F238E27FC236}">
                <a16:creationId xmlns:a16="http://schemas.microsoft.com/office/drawing/2014/main" id="{80B24F78-0622-8563-96A1-AC3EBF859ACB}"/>
              </a:ext>
            </a:extLst>
          </p:cNvPr>
          <p:cNvPicPr>
            <a:picLocks noChangeAspect="1"/>
          </p:cNvPicPr>
          <p:nvPr/>
        </p:nvPicPr>
        <p:blipFill>
          <a:blip r:embed="rId3"/>
          <a:stretch>
            <a:fillRect/>
          </a:stretch>
        </p:blipFill>
        <p:spPr>
          <a:xfrm>
            <a:off x="6195092" y="1607086"/>
            <a:ext cx="4965277" cy="4788414"/>
          </a:xfrm>
          <a:prstGeom prst="rect">
            <a:avLst/>
          </a:prstGeom>
        </p:spPr>
      </p:pic>
    </p:spTree>
    <p:extLst>
      <p:ext uri="{BB962C8B-B14F-4D97-AF65-F5344CB8AC3E}">
        <p14:creationId xmlns:p14="http://schemas.microsoft.com/office/powerpoint/2010/main" val="72863696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7ABEE49-56A8-7D0E-3A6A-5E5DBF790E13}"/>
              </a:ext>
            </a:extLst>
          </p:cNvPr>
          <p:cNvSpPr>
            <a:spLocks noGrp="1"/>
          </p:cNvSpPr>
          <p:nvPr>
            <p:ph type="title"/>
          </p:nvPr>
        </p:nvSpPr>
        <p:spPr/>
        <p:txBody>
          <a:bodyPr/>
          <a:lstStyle/>
          <a:p>
            <a:r>
              <a:rPr lang="zh-CN" altLang="en-US" dirty="0"/>
              <a:t>代码分析</a:t>
            </a:r>
            <a:r>
              <a:rPr lang="en-US" altLang="zh-CN" dirty="0"/>
              <a:t>-mmu.rs</a:t>
            </a:r>
            <a:endParaRPr lang="zh-CN" altLang="en-US" b="1" dirty="0"/>
          </a:p>
        </p:txBody>
      </p:sp>
      <p:pic>
        <p:nvPicPr>
          <p:cNvPr id="8" name="内容占位符 7">
            <a:extLst>
              <a:ext uri="{FF2B5EF4-FFF2-40B4-BE49-F238E27FC236}">
                <a16:creationId xmlns:a16="http://schemas.microsoft.com/office/drawing/2014/main" id="{EB99A540-067A-30C8-E669-A08D69539398}"/>
              </a:ext>
            </a:extLst>
          </p:cNvPr>
          <p:cNvPicPr>
            <a:picLocks noGrp="1" noChangeAspect="1"/>
          </p:cNvPicPr>
          <p:nvPr>
            <p:ph idx="1"/>
          </p:nvPr>
        </p:nvPicPr>
        <p:blipFill>
          <a:blip r:embed="rId2"/>
          <a:stretch>
            <a:fillRect/>
          </a:stretch>
        </p:blipFill>
        <p:spPr>
          <a:xfrm>
            <a:off x="1081204" y="1541190"/>
            <a:ext cx="3581900" cy="1286054"/>
          </a:xfrm>
        </p:spPr>
      </p:pic>
      <p:pic>
        <p:nvPicPr>
          <p:cNvPr id="10" name="图片 9">
            <a:extLst>
              <a:ext uri="{FF2B5EF4-FFF2-40B4-BE49-F238E27FC236}">
                <a16:creationId xmlns:a16="http://schemas.microsoft.com/office/drawing/2014/main" id="{20825F15-F700-48AD-AFD1-E10F2CC8CFE4}"/>
              </a:ext>
            </a:extLst>
          </p:cNvPr>
          <p:cNvPicPr>
            <a:picLocks noChangeAspect="1"/>
          </p:cNvPicPr>
          <p:nvPr/>
        </p:nvPicPr>
        <p:blipFill>
          <a:blip r:embed="rId3"/>
          <a:stretch>
            <a:fillRect/>
          </a:stretch>
        </p:blipFill>
        <p:spPr>
          <a:xfrm>
            <a:off x="5682434" y="1195754"/>
            <a:ext cx="4884426" cy="4853354"/>
          </a:xfrm>
          <a:prstGeom prst="rect">
            <a:avLst/>
          </a:prstGeom>
        </p:spPr>
      </p:pic>
    </p:spTree>
    <p:extLst>
      <p:ext uri="{BB962C8B-B14F-4D97-AF65-F5344CB8AC3E}">
        <p14:creationId xmlns:p14="http://schemas.microsoft.com/office/powerpoint/2010/main" val="364534886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CCD25F1-EAA1-782A-1492-EFAA0F7E913A}"/>
              </a:ext>
            </a:extLst>
          </p:cNvPr>
          <p:cNvSpPr>
            <a:spLocks noGrp="1"/>
          </p:cNvSpPr>
          <p:nvPr>
            <p:ph type="title"/>
          </p:nvPr>
        </p:nvSpPr>
        <p:spPr/>
        <p:txBody>
          <a:bodyPr/>
          <a:lstStyle/>
          <a:p>
            <a:r>
              <a:rPr lang="zh-CN" altLang="en-US" dirty="0"/>
              <a:t>项目成果</a:t>
            </a:r>
          </a:p>
        </p:txBody>
      </p:sp>
      <p:sp>
        <p:nvSpPr>
          <p:cNvPr id="3" name="内容占位符 2">
            <a:extLst>
              <a:ext uri="{FF2B5EF4-FFF2-40B4-BE49-F238E27FC236}">
                <a16:creationId xmlns:a16="http://schemas.microsoft.com/office/drawing/2014/main" id="{05D2A4FF-0B0F-0BF7-143A-045255830030}"/>
              </a:ext>
            </a:extLst>
          </p:cNvPr>
          <p:cNvSpPr>
            <a:spLocks noGrp="1"/>
          </p:cNvSpPr>
          <p:nvPr>
            <p:ph idx="1"/>
          </p:nvPr>
        </p:nvSpPr>
        <p:spPr/>
        <p:txBody>
          <a:bodyPr/>
          <a:lstStyle/>
          <a:p>
            <a:r>
              <a:rPr lang="en-US" altLang="zh-CN" dirty="0" err="1"/>
              <a:t>test_misc.c</a:t>
            </a:r>
            <a:r>
              <a:rPr lang="zh-CN" altLang="en-US" dirty="0"/>
              <a:t>：验证</a:t>
            </a:r>
            <a:r>
              <a:rPr lang="en-US" altLang="zh-CN" dirty="0"/>
              <a:t>IOCTL</a:t>
            </a:r>
            <a:r>
              <a:rPr lang="zh-CN" altLang="en-US" dirty="0"/>
              <a:t>实现的正确性</a:t>
            </a:r>
            <a:endParaRPr lang="en-US" altLang="zh-CN" dirty="0"/>
          </a:p>
          <a:p>
            <a:r>
              <a:rPr lang="zh-CN" altLang="en-US" dirty="0"/>
              <a:t>基于</a:t>
            </a:r>
            <a:r>
              <a:rPr lang="en-US" altLang="zh-CN" dirty="0" err="1"/>
              <a:t>kvmtool</a:t>
            </a:r>
            <a:r>
              <a:rPr lang="zh-CN" altLang="en-US" dirty="0"/>
              <a:t>运行的简单操作系统：</a:t>
            </a:r>
            <a:endParaRPr lang="en-US" altLang="zh-CN" dirty="0"/>
          </a:p>
          <a:p>
            <a:r>
              <a:rPr lang="en-US" altLang="zh-CN" dirty="0"/>
              <a:t>xv6-x86_64</a:t>
            </a:r>
            <a:r>
              <a:rPr lang="zh-CN" altLang="en-US" dirty="0"/>
              <a:t>：</a:t>
            </a:r>
            <a:r>
              <a:rPr lang="en-US" altLang="zh-CN" dirty="0"/>
              <a:t>C</a:t>
            </a:r>
            <a:r>
              <a:rPr lang="zh-CN" altLang="en-US" dirty="0"/>
              <a:t>语言实现的教学操作系统</a:t>
            </a:r>
            <a:endParaRPr lang="en-US" altLang="zh-CN" dirty="0"/>
          </a:p>
          <a:p>
            <a:r>
              <a:rPr lang="en-US" altLang="zh-CN" dirty="0"/>
              <a:t>rCore-Tutorial-x86_64</a:t>
            </a:r>
            <a:r>
              <a:rPr lang="zh-CN" altLang="en-US" dirty="0"/>
              <a:t>：</a:t>
            </a:r>
            <a:r>
              <a:rPr lang="en-US" altLang="zh-CN" dirty="0"/>
              <a:t>Rust</a:t>
            </a:r>
            <a:r>
              <a:rPr lang="zh-CN" altLang="en-US" dirty="0"/>
              <a:t>语言实现的教学操作系统</a:t>
            </a:r>
            <a:endParaRPr lang="en-US" altLang="zh-CN" dirty="0"/>
          </a:p>
        </p:txBody>
      </p:sp>
    </p:spTree>
    <p:extLst>
      <p:ext uri="{BB962C8B-B14F-4D97-AF65-F5344CB8AC3E}">
        <p14:creationId xmlns:p14="http://schemas.microsoft.com/office/powerpoint/2010/main" val="52271544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0961F60-CF70-9DBA-5F2F-C483A23A2F80}"/>
              </a:ext>
            </a:extLst>
          </p:cNvPr>
          <p:cNvSpPr>
            <a:spLocks noGrp="1"/>
          </p:cNvSpPr>
          <p:nvPr>
            <p:ph type="title"/>
          </p:nvPr>
        </p:nvSpPr>
        <p:spPr/>
        <p:txBody>
          <a:bodyPr/>
          <a:lstStyle/>
          <a:p>
            <a:r>
              <a:rPr lang="zh-CN" altLang="en-US" dirty="0"/>
              <a:t>项目创新</a:t>
            </a:r>
          </a:p>
        </p:txBody>
      </p:sp>
      <p:sp>
        <p:nvSpPr>
          <p:cNvPr id="3" name="内容占位符 2">
            <a:extLst>
              <a:ext uri="{FF2B5EF4-FFF2-40B4-BE49-F238E27FC236}">
                <a16:creationId xmlns:a16="http://schemas.microsoft.com/office/drawing/2014/main" id="{116653DE-A7E4-BB47-1041-8C248665455A}"/>
              </a:ext>
            </a:extLst>
          </p:cNvPr>
          <p:cNvSpPr>
            <a:spLocks noGrp="1"/>
          </p:cNvSpPr>
          <p:nvPr>
            <p:ph idx="1"/>
          </p:nvPr>
        </p:nvSpPr>
        <p:spPr>
          <a:xfrm>
            <a:off x="838199" y="1825625"/>
            <a:ext cx="10732477" cy="4351338"/>
          </a:xfrm>
        </p:spPr>
        <p:txBody>
          <a:bodyPr/>
          <a:lstStyle/>
          <a:p>
            <a:r>
              <a:rPr lang="zh-CN" altLang="en-US" dirty="0"/>
              <a:t>安全性：</a:t>
            </a:r>
            <a:r>
              <a:rPr lang="en-US" altLang="zh-CN" dirty="0"/>
              <a:t>3242</a:t>
            </a:r>
            <a:r>
              <a:rPr lang="zh-CN" altLang="en-US" dirty="0"/>
              <a:t>行代码中，包含</a:t>
            </a:r>
            <a:r>
              <a:rPr lang="en-US" altLang="zh-CN" dirty="0"/>
              <a:t>67</a:t>
            </a:r>
            <a:r>
              <a:rPr lang="zh-CN" altLang="en-US" dirty="0"/>
              <a:t>处</a:t>
            </a:r>
            <a:r>
              <a:rPr lang="en-US" altLang="zh-CN" dirty="0"/>
              <a:t>unsafe</a:t>
            </a:r>
            <a:r>
              <a:rPr lang="zh-CN" altLang="en-US" dirty="0"/>
              <a:t>代码，其中</a:t>
            </a:r>
            <a:r>
              <a:rPr lang="en-US" altLang="zh-CN" dirty="0"/>
              <a:t>12</a:t>
            </a:r>
            <a:r>
              <a:rPr lang="zh-CN" altLang="en-US" dirty="0"/>
              <a:t>处是引用</a:t>
            </a:r>
            <a:r>
              <a:rPr lang="en-US" altLang="zh-CN" dirty="0"/>
              <a:t>C</a:t>
            </a:r>
            <a:r>
              <a:rPr lang="zh-CN" altLang="en-US" dirty="0"/>
              <a:t>语言实现部分的函数功能所必要的。</a:t>
            </a:r>
            <a:endParaRPr lang="en-US" altLang="zh-CN" dirty="0"/>
          </a:p>
          <a:p>
            <a:endParaRPr lang="en-US" altLang="zh-CN" dirty="0"/>
          </a:p>
          <a:p>
            <a:r>
              <a:rPr lang="zh-CN" altLang="en-US" dirty="0"/>
              <a:t>与</a:t>
            </a:r>
            <a:r>
              <a:rPr lang="en-US" altLang="zh-CN" dirty="0" err="1"/>
              <a:t>linux</a:t>
            </a:r>
            <a:r>
              <a:rPr lang="zh-CN" altLang="en-US" dirty="0"/>
              <a:t>的兼容性：基于</a:t>
            </a:r>
            <a:r>
              <a:rPr lang="en-US" altLang="zh-CN" dirty="0"/>
              <a:t>5.17</a:t>
            </a:r>
            <a:r>
              <a:rPr lang="zh-CN" altLang="en-US" dirty="0"/>
              <a:t>版本内核直接通过</a:t>
            </a:r>
            <a:r>
              <a:rPr lang="en-US" altLang="zh-CN" dirty="0"/>
              <a:t>config</a:t>
            </a:r>
            <a:r>
              <a:rPr lang="zh-CN" altLang="en-US" dirty="0"/>
              <a:t>设置进行编译和安装</a:t>
            </a:r>
            <a:endParaRPr lang="en-US" altLang="zh-CN" dirty="0"/>
          </a:p>
          <a:p>
            <a:endParaRPr lang="en-US" altLang="zh-CN" dirty="0"/>
          </a:p>
          <a:p>
            <a:r>
              <a:rPr lang="zh-CN" altLang="en-US" dirty="0"/>
              <a:t>代码可扩展性：目前的架构设计保留了方便对多</a:t>
            </a:r>
            <a:r>
              <a:rPr lang="en-US" altLang="zh-CN" dirty="0" err="1"/>
              <a:t>vcpu</a:t>
            </a:r>
            <a:r>
              <a:rPr lang="zh-CN" altLang="en-US" dirty="0"/>
              <a:t>、多</a:t>
            </a:r>
            <a:r>
              <a:rPr lang="en-US" altLang="zh-CN" dirty="0" err="1"/>
              <a:t>guestOS</a:t>
            </a:r>
            <a:r>
              <a:rPr lang="zh-CN" altLang="en-US" dirty="0"/>
              <a:t>、不同架构扩展进行进一步开发的数据结构以及函数设计</a:t>
            </a:r>
            <a:endParaRPr lang="en-US" altLang="zh-CN" dirty="0"/>
          </a:p>
          <a:p>
            <a:endParaRPr lang="zh-CN" altLang="en-US" dirty="0"/>
          </a:p>
        </p:txBody>
      </p:sp>
    </p:spTree>
    <p:extLst>
      <p:ext uri="{BB962C8B-B14F-4D97-AF65-F5344CB8AC3E}">
        <p14:creationId xmlns:p14="http://schemas.microsoft.com/office/powerpoint/2010/main" val="288149376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0669F68-D6E2-06F1-DB7C-73B487DEEADB}"/>
              </a:ext>
            </a:extLst>
          </p:cNvPr>
          <p:cNvSpPr>
            <a:spLocks noGrp="1"/>
          </p:cNvSpPr>
          <p:nvPr>
            <p:ph type="title"/>
          </p:nvPr>
        </p:nvSpPr>
        <p:spPr/>
        <p:txBody>
          <a:bodyPr/>
          <a:lstStyle/>
          <a:p>
            <a:r>
              <a:rPr lang="zh-CN" altLang="en-US" dirty="0"/>
              <a:t>后续计划</a:t>
            </a:r>
          </a:p>
        </p:txBody>
      </p:sp>
      <p:sp>
        <p:nvSpPr>
          <p:cNvPr id="3" name="内容占位符 2">
            <a:extLst>
              <a:ext uri="{FF2B5EF4-FFF2-40B4-BE49-F238E27FC236}">
                <a16:creationId xmlns:a16="http://schemas.microsoft.com/office/drawing/2014/main" id="{B81CFE90-182D-742C-1786-EF6BAA74B9DD}"/>
              </a:ext>
            </a:extLst>
          </p:cNvPr>
          <p:cNvSpPr>
            <a:spLocks noGrp="1"/>
          </p:cNvSpPr>
          <p:nvPr>
            <p:ph idx="1"/>
          </p:nvPr>
        </p:nvSpPr>
        <p:spPr/>
        <p:txBody>
          <a:bodyPr/>
          <a:lstStyle/>
          <a:p>
            <a:r>
              <a:rPr lang="zh-CN" altLang="en-US" dirty="0"/>
              <a:t>性能测试：比较与原版</a:t>
            </a:r>
            <a:r>
              <a:rPr lang="en-US" altLang="zh-CN" dirty="0"/>
              <a:t>KVM</a:t>
            </a:r>
            <a:r>
              <a:rPr lang="zh-CN" altLang="en-US" dirty="0"/>
              <a:t>实现的性能差异</a:t>
            </a:r>
            <a:endParaRPr lang="en-US" altLang="zh-CN" dirty="0"/>
          </a:p>
          <a:p>
            <a:r>
              <a:rPr lang="zh-CN" altLang="en-US" dirty="0"/>
              <a:t>接口完善化：完善</a:t>
            </a:r>
            <a:r>
              <a:rPr lang="en-US" altLang="zh-CN" dirty="0"/>
              <a:t>IOCTL</a:t>
            </a:r>
            <a:r>
              <a:rPr lang="zh-CN" altLang="en-US" dirty="0"/>
              <a:t>以兼容更为常用的</a:t>
            </a:r>
            <a:r>
              <a:rPr lang="en-US" altLang="zh-CN" dirty="0" err="1"/>
              <a:t>qemu-kvm</a:t>
            </a:r>
            <a:endParaRPr lang="en-US" altLang="zh-CN" dirty="0"/>
          </a:p>
          <a:p>
            <a:r>
              <a:rPr lang="zh-CN" altLang="en-US" dirty="0"/>
              <a:t>多</a:t>
            </a:r>
            <a:r>
              <a:rPr lang="en-US" altLang="zh-CN" dirty="0" err="1"/>
              <a:t>vcpu</a:t>
            </a:r>
            <a:r>
              <a:rPr lang="zh-CN" altLang="en-US" dirty="0"/>
              <a:t>、多</a:t>
            </a:r>
            <a:r>
              <a:rPr lang="en-US" altLang="zh-CN" dirty="0" err="1"/>
              <a:t>guestOS</a:t>
            </a:r>
            <a:r>
              <a:rPr lang="zh-CN" altLang="en-US" dirty="0"/>
              <a:t>的拓展</a:t>
            </a:r>
            <a:endParaRPr lang="en-US" altLang="zh-CN" dirty="0"/>
          </a:p>
          <a:p>
            <a:r>
              <a:rPr lang="zh-CN" altLang="en-US" dirty="0"/>
              <a:t>更多架构的支持</a:t>
            </a:r>
            <a:endParaRPr lang="en-US" altLang="zh-CN" dirty="0"/>
          </a:p>
        </p:txBody>
      </p:sp>
    </p:spTree>
    <p:extLst>
      <p:ext uri="{BB962C8B-B14F-4D97-AF65-F5344CB8AC3E}">
        <p14:creationId xmlns:p14="http://schemas.microsoft.com/office/powerpoint/2010/main" val="56581999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2CF6CC2-2E76-E2C6-30FD-9A2B77ABB2A7}"/>
              </a:ext>
            </a:extLst>
          </p:cNvPr>
          <p:cNvSpPr>
            <a:spLocks noGrp="1"/>
          </p:cNvSpPr>
          <p:nvPr>
            <p:ph type="ctrTitle"/>
          </p:nvPr>
        </p:nvSpPr>
        <p:spPr>
          <a:xfrm>
            <a:off x="1524000" y="2025040"/>
            <a:ext cx="9144000" cy="2387600"/>
          </a:xfrm>
        </p:spPr>
        <p:txBody>
          <a:bodyPr/>
          <a:lstStyle/>
          <a:p>
            <a:r>
              <a:rPr lang="zh-CN" altLang="en-US" dirty="0"/>
              <a:t>感谢倾听</a:t>
            </a:r>
            <a:br>
              <a:rPr lang="en-US" altLang="zh-CN" dirty="0"/>
            </a:br>
            <a:r>
              <a:rPr lang="zh-CN" altLang="en-US" dirty="0"/>
              <a:t>欢迎提问</a:t>
            </a:r>
          </a:p>
        </p:txBody>
      </p:sp>
    </p:spTree>
    <p:extLst>
      <p:ext uri="{BB962C8B-B14F-4D97-AF65-F5344CB8AC3E}">
        <p14:creationId xmlns:p14="http://schemas.microsoft.com/office/powerpoint/2010/main" val="16001124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CC22993-2306-FBD8-DA66-66A965EA58D5}"/>
              </a:ext>
            </a:extLst>
          </p:cNvPr>
          <p:cNvSpPr>
            <a:spLocks noGrp="1"/>
          </p:cNvSpPr>
          <p:nvPr>
            <p:ph type="title"/>
          </p:nvPr>
        </p:nvSpPr>
        <p:spPr/>
        <p:txBody>
          <a:bodyPr/>
          <a:lstStyle/>
          <a:p>
            <a:r>
              <a:rPr lang="zh-CN" altLang="en-US" dirty="0"/>
              <a:t>项目背景</a:t>
            </a:r>
            <a:r>
              <a:rPr lang="en-US" altLang="zh-CN" dirty="0"/>
              <a:t>-</a:t>
            </a:r>
            <a:r>
              <a:rPr lang="zh-CN" altLang="en-US" dirty="0"/>
              <a:t>虚拟化</a:t>
            </a:r>
          </a:p>
        </p:txBody>
      </p:sp>
      <p:sp>
        <p:nvSpPr>
          <p:cNvPr id="3" name="内容占位符 2">
            <a:extLst>
              <a:ext uri="{FF2B5EF4-FFF2-40B4-BE49-F238E27FC236}">
                <a16:creationId xmlns:a16="http://schemas.microsoft.com/office/drawing/2014/main" id="{22B6CA3B-B5E4-4989-AD76-06A77E471E3A}"/>
              </a:ext>
            </a:extLst>
          </p:cNvPr>
          <p:cNvSpPr>
            <a:spLocks noGrp="1"/>
          </p:cNvSpPr>
          <p:nvPr>
            <p:ph idx="1"/>
          </p:nvPr>
        </p:nvSpPr>
        <p:spPr/>
        <p:txBody>
          <a:bodyPr/>
          <a:lstStyle/>
          <a:p>
            <a:r>
              <a:rPr lang="zh-CN" altLang="en-US" dirty="0"/>
              <a:t>虚拟化技术：对资源的抽象化管理</a:t>
            </a:r>
            <a:endParaRPr lang="en-US" altLang="zh-CN" dirty="0"/>
          </a:p>
        </p:txBody>
      </p:sp>
      <p:sp>
        <p:nvSpPr>
          <p:cNvPr id="5" name="同心圆 5">
            <a:extLst>
              <a:ext uri="{FF2B5EF4-FFF2-40B4-BE49-F238E27FC236}">
                <a16:creationId xmlns:a16="http://schemas.microsoft.com/office/drawing/2014/main" id="{42E198EC-6D60-C941-A84E-91B57942E829}"/>
              </a:ext>
            </a:extLst>
          </p:cNvPr>
          <p:cNvSpPr/>
          <p:nvPr/>
        </p:nvSpPr>
        <p:spPr>
          <a:xfrm>
            <a:off x="6586631" y="3877872"/>
            <a:ext cx="555171" cy="522515"/>
          </a:xfrm>
          <a:prstGeom prst="donu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kumimoji="1" lang="en-US" altLang="zh-CN" dirty="0">
                <a:solidFill>
                  <a:schemeClr val="tx1"/>
                </a:solidFill>
              </a:rPr>
              <a:t>V</a:t>
            </a:r>
            <a:endParaRPr kumimoji="1" lang="zh-CN" altLang="en-US" dirty="0">
              <a:solidFill>
                <a:schemeClr val="tx1"/>
              </a:solidFill>
            </a:endParaRPr>
          </a:p>
        </p:txBody>
      </p:sp>
      <p:sp>
        <p:nvSpPr>
          <p:cNvPr id="6" name="同心圆 6">
            <a:extLst>
              <a:ext uri="{FF2B5EF4-FFF2-40B4-BE49-F238E27FC236}">
                <a16:creationId xmlns:a16="http://schemas.microsoft.com/office/drawing/2014/main" id="{BC7B98E5-0C28-7742-B720-99998806DB7D}"/>
              </a:ext>
            </a:extLst>
          </p:cNvPr>
          <p:cNvSpPr/>
          <p:nvPr/>
        </p:nvSpPr>
        <p:spPr>
          <a:xfrm>
            <a:off x="7827603" y="3863585"/>
            <a:ext cx="555171" cy="522515"/>
          </a:xfrm>
          <a:prstGeom prst="donu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kumimoji="1" lang="en-US" altLang="zh-CN" dirty="0">
                <a:solidFill>
                  <a:schemeClr val="tx1"/>
                </a:solidFill>
              </a:rPr>
              <a:t>V</a:t>
            </a:r>
            <a:endParaRPr kumimoji="1" lang="zh-CN" altLang="en-US" dirty="0">
              <a:solidFill>
                <a:schemeClr val="tx1"/>
              </a:solidFill>
            </a:endParaRPr>
          </a:p>
        </p:txBody>
      </p:sp>
      <p:sp>
        <p:nvSpPr>
          <p:cNvPr id="7" name="同心圆 7">
            <a:extLst>
              <a:ext uri="{FF2B5EF4-FFF2-40B4-BE49-F238E27FC236}">
                <a16:creationId xmlns:a16="http://schemas.microsoft.com/office/drawing/2014/main" id="{DE4B3E65-993B-ED46-9F3E-7AC1A681EBF8}"/>
              </a:ext>
            </a:extLst>
          </p:cNvPr>
          <p:cNvSpPr/>
          <p:nvPr/>
        </p:nvSpPr>
        <p:spPr>
          <a:xfrm>
            <a:off x="9008703" y="3863585"/>
            <a:ext cx="555171" cy="522515"/>
          </a:xfrm>
          <a:prstGeom prst="donu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kumimoji="1" lang="en-US" altLang="zh-CN" dirty="0">
                <a:solidFill>
                  <a:schemeClr val="tx1"/>
                </a:solidFill>
              </a:rPr>
              <a:t>V</a:t>
            </a:r>
            <a:endParaRPr kumimoji="1" lang="zh-CN" altLang="en-US" dirty="0">
              <a:solidFill>
                <a:schemeClr val="tx1"/>
              </a:solidFill>
            </a:endParaRPr>
          </a:p>
        </p:txBody>
      </p:sp>
      <p:pic>
        <p:nvPicPr>
          <p:cNvPr id="8" name="图形 9" descr="通讯簿 轮廓">
            <a:extLst>
              <a:ext uri="{FF2B5EF4-FFF2-40B4-BE49-F238E27FC236}">
                <a16:creationId xmlns:a16="http://schemas.microsoft.com/office/drawing/2014/main" id="{5AD15888-1141-FB45-8AAB-7CB0EB265180}"/>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371055" y="2443163"/>
            <a:ext cx="914400" cy="914400"/>
          </a:xfrm>
          <a:prstGeom prst="rect">
            <a:avLst/>
          </a:prstGeom>
        </p:spPr>
      </p:pic>
      <p:pic>
        <p:nvPicPr>
          <p:cNvPr id="9" name="图形 10" descr="通讯簿 轮廓">
            <a:extLst>
              <a:ext uri="{FF2B5EF4-FFF2-40B4-BE49-F238E27FC236}">
                <a16:creationId xmlns:a16="http://schemas.microsoft.com/office/drawing/2014/main" id="{7640108E-7CDB-FD41-A163-C8B5B96D4F5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580047" y="2426266"/>
            <a:ext cx="914400" cy="914400"/>
          </a:xfrm>
          <a:prstGeom prst="rect">
            <a:avLst/>
          </a:prstGeom>
        </p:spPr>
      </p:pic>
      <p:pic>
        <p:nvPicPr>
          <p:cNvPr id="10" name="图形 11" descr="通讯簿 轮廓">
            <a:extLst>
              <a:ext uri="{FF2B5EF4-FFF2-40B4-BE49-F238E27FC236}">
                <a16:creationId xmlns:a16="http://schemas.microsoft.com/office/drawing/2014/main" id="{A14D290E-E1C9-EE46-9C99-A6EE48EAA7A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829088" y="2443163"/>
            <a:ext cx="914400" cy="914400"/>
          </a:xfrm>
          <a:prstGeom prst="rect">
            <a:avLst/>
          </a:prstGeom>
        </p:spPr>
      </p:pic>
      <p:sp>
        <p:nvSpPr>
          <p:cNvPr id="11" name="矩形 10">
            <a:extLst>
              <a:ext uri="{FF2B5EF4-FFF2-40B4-BE49-F238E27FC236}">
                <a16:creationId xmlns:a16="http://schemas.microsoft.com/office/drawing/2014/main" id="{3C259A24-3B1C-2E48-B8F6-5A3F6930BE10}"/>
              </a:ext>
            </a:extLst>
          </p:cNvPr>
          <p:cNvSpPr/>
          <p:nvPr/>
        </p:nvSpPr>
        <p:spPr>
          <a:xfrm>
            <a:off x="6472332" y="4789557"/>
            <a:ext cx="3403763" cy="42369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kumimoji="1" lang="zh-CN" altLang="en-US" dirty="0"/>
              <a:t>虚拟化层</a:t>
            </a:r>
          </a:p>
        </p:txBody>
      </p:sp>
      <p:sp>
        <p:nvSpPr>
          <p:cNvPr id="12" name="椭圆 11">
            <a:extLst>
              <a:ext uri="{FF2B5EF4-FFF2-40B4-BE49-F238E27FC236}">
                <a16:creationId xmlns:a16="http://schemas.microsoft.com/office/drawing/2014/main" id="{1A856439-29AE-264F-9A12-620F68063025}"/>
              </a:ext>
            </a:extLst>
          </p:cNvPr>
          <p:cNvSpPr/>
          <p:nvPr/>
        </p:nvSpPr>
        <p:spPr>
          <a:xfrm>
            <a:off x="7849373" y="5677422"/>
            <a:ext cx="674913" cy="66947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kumimoji="1" lang="en-US" altLang="zh-CN" dirty="0"/>
              <a:t>R</a:t>
            </a:r>
            <a:endParaRPr kumimoji="1" lang="zh-CN" altLang="en-US" dirty="0"/>
          </a:p>
        </p:txBody>
      </p:sp>
      <p:sp>
        <p:nvSpPr>
          <p:cNvPr id="13" name="椭圆 12">
            <a:extLst>
              <a:ext uri="{FF2B5EF4-FFF2-40B4-BE49-F238E27FC236}">
                <a16:creationId xmlns:a16="http://schemas.microsoft.com/office/drawing/2014/main" id="{CA673BC7-4D77-034F-A98B-77E28CCD4B70}"/>
              </a:ext>
            </a:extLst>
          </p:cNvPr>
          <p:cNvSpPr/>
          <p:nvPr/>
        </p:nvSpPr>
        <p:spPr>
          <a:xfrm>
            <a:off x="2613346" y="4864639"/>
            <a:ext cx="674913" cy="66947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kumimoji="1" lang="en-US" altLang="zh-CN" dirty="0"/>
              <a:t>R</a:t>
            </a:r>
            <a:endParaRPr kumimoji="1" lang="zh-CN" altLang="en-US" dirty="0"/>
          </a:p>
        </p:txBody>
      </p:sp>
      <p:pic>
        <p:nvPicPr>
          <p:cNvPr id="14" name="图形 15" descr="通讯簿 轮廓">
            <a:extLst>
              <a:ext uri="{FF2B5EF4-FFF2-40B4-BE49-F238E27FC236}">
                <a16:creationId xmlns:a16="http://schemas.microsoft.com/office/drawing/2014/main" id="{4F91932A-3AA6-DB49-9CA5-C6BB8DFEC056}"/>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466390" y="2550382"/>
            <a:ext cx="914400" cy="914400"/>
          </a:xfrm>
          <a:prstGeom prst="rect">
            <a:avLst/>
          </a:prstGeom>
        </p:spPr>
      </p:pic>
      <p:sp>
        <p:nvSpPr>
          <p:cNvPr id="15" name="下箭头 17">
            <a:extLst>
              <a:ext uri="{FF2B5EF4-FFF2-40B4-BE49-F238E27FC236}">
                <a16:creationId xmlns:a16="http://schemas.microsoft.com/office/drawing/2014/main" id="{B0029C67-C9C5-6649-966C-31496844E188}"/>
              </a:ext>
            </a:extLst>
          </p:cNvPr>
          <p:cNvSpPr/>
          <p:nvPr/>
        </p:nvSpPr>
        <p:spPr>
          <a:xfrm>
            <a:off x="2754861" y="3556988"/>
            <a:ext cx="337457" cy="1072928"/>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a:p>
        </p:txBody>
      </p:sp>
      <p:sp>
        <p:nvSpPr>
          <p:cNvPr id="16" name="下箭头 18">
            <a:extLst>
              <a:ext uri="{FF2B5EF4-FFF2-40B4-BE49-F238E27FC236}">
                <a16:creationId xmlns:a16="http://schemas.microsoft.com/office/drawing/2014/main" id="{B874F93E-5FC8-0745-B730-411E727C3A1E}"/>
              </a:ext>
            </a:extLst>
          </p:cNvPr>
          <p:cNvSpPr/>
          <p:nvPr/>
        </p:nvSpPr>
        <p:spPr>
          <a:xfrm>
            <a:off x="6715023" y="3279197"/>
            <a:ext cx="226463" cy="462802"/>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a:p>
        </p:txBody>
      </p:sp>
      <p:sp>
        <p:nvSpPr>
          <p:cNvPr id="17" name="下箭头 19">
            <a:extLst>
              <a:ext uri="{FF2B5EF4-FFF2-40B4-BE49-F238E27FC236}">
                <a16:creationId xmlns:a16="http://schemas.microsoft.com/office/drawing/2014/main" id="{ADBEF208-2EC7-0E4F-88BF-AED416DE2071}"/>
              </a:ext>
            </a:extLst>
          </p:cNvPr>
          <p:cNvSpPr/>
          <p:nvPr/>
        </p:nvSpPr>
        <p:spPr>
          <a:xfrm>
            <a:off x="7946854" y="3228727"/>
            <a:ext cx="226463" cy="462802"/>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a:p>
        </p:txBody>
      </p:sp>
      <p:sp>
        <p:nvSpPr>
          <p:cNvPr id="18" name="下箭头 20">
            <a:extLst>
              <a:ext uri="{FF2B5EF4-FFF2-40B4-BE49-F238E27FC236}">
                <a16:creationId xmlns:a16="http://schemas.microsoft.com/office/drawing/2014/main" id="{C5BDBBB3-CC91-684A-BE71-B5A9E4EF1EFD}"/>
              </a:ext>
            </a:extLst>
          </p:cNvPr>
          <p:cNvSpPr/>
          <p:nvPr/>
        </p:nvSpPr>
        <p:spPr>
          <a:xfrm>
            <a:off x="9173056" y="3269345"/>
            <a:ext cx="226463" cy="462802"/>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a:p>
        </p:txBody>
      </p:sp>
    </p:spTree>
    <p:extLst>
      <p:ext uri="{BB962C8B-B14F-4D97-AF65-F5344CB8AC3E}">
        <p14:creationId xmlns:p14="http://schemas.microsoft.com/office/powerpoint/2010/main" val="4035617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A4613F8-59C2-E0F7-17F2-92136AAF85B0}"/>
              </a:ext>
            </a:extLst>
          </p:cNvPr>
          <p:cNvSpPr>
            <a:spLocks noGrp="1"/>
          </p:cNvSpPr>
          <p:nvPr>
            <p:ph type="title"/>
          </p:nvPr>
        </p:nvSpPr>
        <p:spPr/>
        <p:txBody>
          <a:bodyPr/>
          <a:lstStyle/>
          <a:p>
            <a:r>
              <a:rPr lang="zh-CN" altLang="en-US" dirty="0"/>
              <a:t>项目背景</a:t>
            </a:r>
            <a:r>
              <a:rPr lang="en-US" altLang="zh-CN" dirty="0"/>
              <a:t>-</a:t>
            </a:r>
            <a:r>
              <a:rPr lang="zh-CN" altLang="en-US" dirty="0"/>
              <a:t>虚拟化</a:t>
            </a:r>
          </a:p>
        </p:txBody>
      </p:sp>
      <p:sp>
        <p:nvSpPr>
          <p:cNvPr id="3" name="内容占位符 2">
            <a:extLst>
              <a:ext uri="{FF2B5EF4-FFF2-40B4-BE49-F238E27FC236}">
                <a16:creationId xmlns:a16="http://schemas.microsoft.com/office/drawing/2014/main" id="{496347AC-7895-6C00-E99D-9AD321BE930C}"/>
              </a:ext>
            </a:extLst>
          </p:cNvPr>
          <p:cNvSpPr>
            <a:spLocks noGrp="1"/>
          </p:cNvSpPr>
          <p:nvPr>
            <p:ph idx="1"/>
          </p:nvPr>
        </p:nvSpPr>
        <p:spPr/>
        <p:txBody>
          <a:bodyPr/>
          <a:lstStyle/>
          <a:p>
            <a:r>
              <a:rPr lang="zh-CN" altLang="en-US" dirty="0"/>
              <a:t>系统级虚拟化：</a:t>
            </a:r>
            <a:endParaRPr lang="en-US" altLang="zh-CN" dirty="0"/>
          </a:p>
          <a:p>
            <a:endParaRPr lang="en-US" altLang="zh-CN" dirty="0"/>
          </a:p>
          <a:p>
            <a:endParaRPr lang="zh-CN" altLang="en-US" dirty="0"/>
          </a:p>
        </p:txBody>
      </p:sp>
      <p:sp>
        <p:nvSpPr>
          <p:cNvPr id="4" name="矩形 3">
            <a:extLst>
              <a:ext uri="{FF2B5EF4-FFF2-40B4-BE49-F238E27FC236}">
                <a16:creationId xmlns:a16="http://schemas.microsoft.com/office/drawing/2014/main" id="{E4974B19-E6F5-2D43-ADD0-F0E75968A162}"/>
              </a:ext>
            </a:extLst>
          </p:cNvPr>
          <p:cNvSpPr/>
          <p:nvPr/>
        </p:nvSpPr>
        <p:spPr>
          <a:xfrm>
            <a:off x="6685966" y="3479412"/>
            <a:ext cx="4811486" cy="137456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kumimoji="1" lang="zh-CN" altLang="en-US" dirty="0"/>
              <a:t>虚拟化层</a:t>
            </a:r>
          </a:p>
        </p:txBody>
      </p:sp>
      <p:sp>
        <p:nvSpPr>
          <p:cNvPr id="5" name="矩形 4">
            <a:extLst>
              <a:ext uri="{FF2B5EF4-FFF2-40B4-BE49-F238E27FC236}">
                <a16:creationId xmlns:a16="http://schemas.microsoft.com/office/drawing/2014/main" id="{7EA6CA68-D083-3041-B977-4D3D2D3C0D7C}"/>
              </a:ext>
            </a:extLst>
          </p:cNvPr>
          <p:cNvSpPr/>
          <p:nvPr/>
        </p:nvSpPr>
        <p:spPr>
          <a:xfrm>
            <a:off x="6685966" y="4853981"/>
            <a:ext cx="4811486" cy="1374569"/>
          </a:xfrm>
          <a:prstGeom prst="rect">
            <a:avLst/>
          </a:prstGeom>
          <a:solidFill>
            <a:srgbClr val="CEAB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kumimoji="1" lang="zh-CN" altLang="en-US" dirty="0"/>
              <a:t>硬件层</a:t>
            </a:r>
          </a:p>
        </p:txBody>
      </p:sp>
      <p:sp>
        <p:nvSpPr>
          <p:cNvPr id="6" name="矩形 5">
            <a:extLst>
              <a:ext uri="{FF2B5EF4-FFF2-40B4-BE49-F238E27FC236}">
                <a16:creationId xmlns:a16="http://schemas.microsoft.com/office/drawing/2014/main" id="{5F68DBB8-9980-AF41-907A-43DBDF47A6BB}"/>
              </a:ext>
            </a:extLst>
          </p:cNvPr>
          <p:cNvSpPr/>
          <p:nvPr/>
        </p:nvSpPr>
        <p:spPr>
          <a:xfrm>
            <a:off x="7292261" y="3479412"/>
            <a:ext cx="1273629" cy="617518"/>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kumimoji="1" lang="zh-CN" altLang="en-US" dirty="0"/>
              <a:t>虚拟硬件抽象层</a:t>
            </a:r>
          </a:p>
        </p:txBody>
      </p:sp>
      <p:sp>
        <p:nvSpPr>
          <p:cNvPr id="7" name="矩形 6">
            <a:extLst>
              <a:ext uri="{FF2B5EF4-FFF2-40B4-BE49-F238E27FC236}">
                <a16:creationId xmlns:a16="http://schemas.microsoft.com/office/drawing/2014/main" id="{9ADF9D99-41D1-1C42-B435-A46D0F747160}"/>
              </a:ext>
            </a:extLst>
          </p:cNvPr>
          <p:cNvSpPr/>
          <p:nvPr/>
        </p:nvSpPr>
        <p:spPr>
          <a:xfrm>
            <a:off x="9652323" y="3479412"/>
            <a:ext cx="1273629" cy="617518"/>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kumimoji="1" lang="zh-CN" altLang="en-US" dirty="0"/>
              <a:t>虚拟硬件抽象层</a:t>
            </a:r>
          </a:p>
        </p:txBody>
      </p:sp>
      <p:sp>
        <p:nvSpPr>
          <p:cNvPr id="8" name="矩形 7">
            <a:extLst>
              <a:ext uri="{FF2B5EF4-FFF2-40B4-BE49-F238E27FC236}">
                <a16:creationId xmlns:a16="http://schemas.microsoft.com/office/drawing/2014/main" id="{D3372676-BA32-B94F-8734-749F2669ADAA}"/>
              </a:ext>
            </a:extLst>
          </p:cNvPr>
          <p:cNvSpPr/>
          <p:nvPr/>
        </p:nvSpPr>
        <p:spPr>
          <a:xfrm>
            <a:off x="6916704" y="2387148"/>
            <a:ext cx="1796143" cy="8156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kumimoji="1" lang="zh-CN" altLang="en-US" dirty="0"/>
              <a:t>操作系统</a:t>
            </a:r>
          </a:p>
        </p:txBody>
      </p:sp>
      <p:sp>
        <p:nvSpPr>
          <p:cNvPr id="9" name="矩形 8">
            <a:extLst>
              <a:ext uri="{FF2B5EF4-FFF2-40B4-BE49-F238E27FC236}">
                <a16:creationId xmlns:a16="http://schemas.microsoft.com/office/drawing/2014/main" id="{105739B4-2010-F14B-85F1-50D505E37590}"/>
              </a:ext>
            </a:extLst>
          </p:cNvPr>
          <p:cNvSpPr/>
          <p:nvPr/>
        </p:nvSpPr>
        <p:spPr>
          <a:xfrm>
            <a:off x="6916703" y="1641298"/>
            <a:ext cx="1796143" cy="815608"/>
          </a:xfrm>
          <a:prstGeom prst="rect">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kumimoji="1" lang="zh-CN" altLang="en-US" dirty="0"/>
              <a:t>应用程序</a:t>
            </a:r>
          </a:p>
        </p:txBody>
      </p:sp>
      <p:sp>
        <p:nvSpPr>
          <p:cNvPr id="10" name="矩形 9">
            <a:extLst>
              <a:ext uri="{FF2B5EF4-FFF2-40B4-BE49-F238E27FC236}">
                <a16:creationId xmlns:a16="http://schemas.microsoft.com/office/drawing/2014/main" id="{368DAC36-5E7C-504A-AC57-9285B11EE6CF}"/>
              </a:ext>
            </a:extLst>
          </p:cNvPr>
          <p:cNvSpPr/>
          <p:nvPr/>
        </p:nvSpPr>
        <p:spPr>
          <a:xfrm>
            <a:off x="9463959" y="2405250"/>
            <a:ext cx="1796143" cy="8156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kumimoji="1" lang="zh-CN" altLang="en-US" dirty="0"/>
              <a:t>操作系统</a:t>
            </a:r>
          </a:p>
        </p:txBody>
      </p:sp>
      <p:sp>
        <p:nvSpPr>
          <p:cNvPr id="11" name="矩形 10">
            <a:extLst>
              <a:ext uri="{FF2B5EF4-FFF2-40B4-BE49-F238E27FC236}">
                <a16:creationId xmlns:a16="http://schemas.microsoft.com/office/drawing/2014/main" id="{7CE60C4B-1C81-794F-96E1-2A898D443D03}"/>
              </a:ext>
            </a:extLst>
          </p:cNvPr>
          <p:cNvSpPr/>
          <p:nvPr/>
        </p:nvSpPr>
        <p:spPr>
          <a:xfrm>
            <a:off x="9463958" y="1659400"/>
            <a:ext cx="1796143" cy="815608"/>
          </a:xfrm>
          <a:prstGeom prst="rect">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kumimoji="1" lang="zh-CN" altLang="en-US" dirty="0"/>
              <a:t>应用程序</a:t>
            </a:r>
          </a:p>
        </p:txBody>
      </p:sp>
      <p:sp>
        <p:nvSpPr>
          <p:cNvPr id="12" name="文本框 21">
            <a:extLst>
              <a:ext uri="{FF2B5EF4-FFF2-40B4-BE49-F238E27FC236}">
                <a16:creationId xmlns:a16="http://schemas.microsoft.com/office/drawing/2014/main" id="{76A4325D-CCCC-DB4E-A707-781B62AA80F6}"/>
              </a:ext>
            </a:extLst>
          </p:cNvPr>
          <p:cNvSpPr txBox="1"/>
          <p:nvPr/>
        </p:nvSpPr>
        <p:spPr>
          <a:xfrm>
            <a:off x="6916703" y="1044698"/>
            <a:ext cx="1649187" cy="41254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kumimoji="1" lang="zh-CN" altLang="en-US" sz="2000" dirty="0">
                <a:latin typeface="Arial" panose="020B0604020202020204" pitchFamily="34" charset="0"/>
                <a:ea typeface="微软雅黑" panose="020B0503020204020204" pitchFamily="34" charset="-122"/>
                <a:cs typeface="+mn-ea"/>
                <a:sym typeface="Arial" panose="020B0604020202020204" pitchFamily="34" charset="0"/>
              </a:rPr>
              <a:t>虚拟机</a:t>
            </a:r>
          </a:p>
        </p:txBody>
      </p:sp>
      <p:sp>
        <p:nvSpPr>
          <p:cNvPr id="13" name="文本框 22">
            <a:extLst>
              <a:ext uri="{FF2B5EF4-FFF2-40B4-BE49-F238E27FC236}">
                <a16:creationId xmlns:a16="http://schemas.microsoft.com/office/drawing/2014/main" id="{A540B8D7-B27A-DE46-8F42-E8D4F7134DB0}"/>
              </a:ext>
            </a:extLst>
          </p:cNvPr>
          <p:cNvSpPr txBox="1"/>
          <p:nvPr/>
        </p:nvSpPr>
        <p:spPr>
          <a:xfrm>
            <a:off x="9652323" y="1046051"/>
            <a:ext cx="1649187" cy="41254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kumimoji="1" lang="zh-CN" altLang="en-US" sz="2000" dirty="0">
                <a:latin typeface="Arial" panose="020B0604020202020204" pitchFamily="34" charset="0"/>
                <a:ea typeface="微软雅黑" panose="020B0503020204020204" pitchFamily="34" charset="-122"/>
                <a:cs typeface="+mn-ea"/>
                <a:sym typeface="Arial" panose="020B0604020202020204" pitchFamily="34" charset="0"/>
              </a:rPr>
              <a:t>虚拟机</a:t>
            </a:r>
          </a:p>
        </p:txBody>
      </p:sp>
      <p:cxnSp>
        <p:nvCxnSpPr>
          <p:cNvPr id="14" name="直线连接符 24">
            <a:extLst>
              <a:ext uri="{FF2B5EF4-FFF2-40B4-BE49-F238E27FC236}">
                <a16:creationId xmlns:a16="http://schemas.microsoft.com/office/drawing/2014/main" id="{CC2C61FE-407E-CB41-8CCB-7D08348B072B}"/>
              </a:ext>
            </a:extLst>
          </p:cNvPr>
          <p:cNvCxnSpPr>
            <a:cxnSpLocks/>
          </p:cNvCxnSpPr>
          <p:nvPr/>
        </p:nvCxnSpPr>
        <p:spPr>
          <a:xfrm>
            <a:off x="6644561" y="3351354"/>
            <a:ext cx="4991100" cy="0"/>
          </a:xfrm>
          <a:prstGeom prst="line">
            <a:avLst/>
          </a:prstGeom>
          <a:ln>
            <a:gradFill>
              <a:gsLst>
                <a:gs pos="0">
                  <a:schemeClr val="tx1"/>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prstDash val="dash"/>
          </a:ln>
        </p:spPr>
        <p:style>
          <a:lnRef idx="1">
            <a:schemeClr val="accent1"/>
          </a:lnRef>
          <a:fillRef idx="0">
            <a:schemeClr val="accent1"/>
          </a:fillRef>
          <a:effectRef idx="0">
            <a:schemeClr val="accent1"/>
          </a:effectRef>
          <a:fontRef idx="minor">
            <a:schemeClr val="tx1"/>
          </a:fontRef>
        </p:style>
      </p:cxnSp>
      <p:sp>
        <p:nvSpPr>
          <p:cNvPr id="15" name="文本框 5">
            <a:extLst>
              <a:ext uri="{FF2B5EF4-FFF2-40B4-BE49-F238E27FC236}">
                <a16:creationId xmlns:a16="http://schemas.microsoft.com/office/drawing/2014/main" id="{99560B8D-F1BE-C84A-8678-04CAA1303308}"/>
              </a:ext>
            </a:extLst>
          </p:cNvPr>
          <p:cNvSpPr txBox="1"/>
          <p:nvPr/>
        </p:nvSpPr>
        <p:spPr>
          <a:xfrm>
            <a:off x="1081963" y="2330167"/>
            <a:ext cx="4811486" cy="181588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kumimoji="1" lang="zh-CN" altLang="en-US" sz="2800" dirty="0">
                <a:latin typeface="等线" panose="02010600030101010101" pitchFamily="2" charset="-122"/>
                <a:ea typeface="等线" panose="02010600030101010101" pitchFamily="2" charset="-122"/>
                <a:cs typeface="+mn-ea"/>
                <a:sym typeface="Arial" panose="020B0604020202020204" pitchFamily="34" charset="0"/>
              </a:rPr>
              <a:t>系统级虚拟化一般是指在一台物理机上虚拟出多个独立的系统执行环境。每个虚拟机都可以安装独立的操作系统。</a:t>
            </a:r>
          </a:p>
        </p:txBody>
      </p:sp>
      <p:sp>
        <p:nvSpPr>
          <p:cNvPr id="16" name="文本框 4">
            <a:extLst>
              <a:ext uri="{FF2B5EF4-FFF2-40B4-BE49-F238E27FC236}">
                <a16:creationId xmlns:a16="http://schemas.microsoft.com/office/drawing/2014/main" id="{2D72A8F3-03BF-984D-9B38-57816E2BF3FB}"/>
              </a:ext>
            </a:extLst>
          </p:cNvPr>
          <p:cNvSpPr txBox="1"/>
          <p:nvPr/>
        </p:nvSpPr>
        <p:spPr>
          <a:xfrm>
            <a:off x="838200" y="4381873"/>
            <a:ext cx="5528455" cy="1477328"/>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dirty="0"/>
              <a:t>判断一个架构是否可虚拟化，其核心就在于该架构对敏感指令的支持上。如果在某些结构上所有敏感指令都是特权指令，则它是可虚拟化的结构；否则，如果它无法支持在所有的敏感指令上触发异常，则不是一个可虚拟化的架构，我们称其存在“虚拟化漏洞”</a:t>
            </a:r>
            <a:endParaRPr kumimoji="1" lang="zh-CN" altLang="en-US" sz="2000" dirty="0">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12219303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A4613F8-59C2-E0F7-17F2-92136AAF85B0}"/>
              </a:ext>
            </a:extLst>
          </p:cNvPr>
          <p:cNvSpPr>
            <a:spLocks noGrp="1"/>
          </p:cNvSpPr>
          <p:nvPr>
            <p:ph type="title"/>
          </p:nvPr>
        </p:nvSpPr>
        <p:spPr/>
        <p:txBody>
          <a:bodyPr/>
          <a:lstStyle/>
          <a:p>
            <a:r>
              <a:rPr lang="zh-CN" altLang="en-US" dirty="0"/>
              <a:t>项目背景</a:t>
            </a:r>
            <a:r>
              <a:rPr lang="en-US" altLang="zh-CN" dirty="0"/>
              <a:t>-</a:t>
            </a:r>
            <a:r>
              <a:rPr lang="zh-CN" altLang="en-US" dirty="0"/>
              <a:t>虚拟化</a:t>
            </a:r>
          </a:p>
        </p:txBody>
      </p:sp>
      <p:sp>
        <p:nvSpPr>
          <p:cNvPr id="3" name="内容占位符 2">
            <a:extLst>
              <a:ext uri="{FF2B5EF4-FFF2-40B4-BE49-F238E27FC236}">
                <a16:creationId xmlns:a16="http://schemas.microsoft.com/office/drawing/2014/main" id="{496347AC-7895-6C00-E99D-9AD321BE930C}"/>
              </a:ext>
            </a:extLst>
          </p:cNvPr>
          <p:cNvSpPr>
            <a:spLocks noGrp="1"/>
          </p:cNvSpPr>
          <p:nvPr>
            <p:ph idx="1"/>
          </p:nvPr>
        </p:nvSpPr>
        <p:spPr>
          <a:xfrm>
            <a:off x="838200" y="1690688"/>
            <a:ext cx="5712662" cy="4486275"/>
          </a:xfrm>
        </p:spPr>
        <p:txBody>
          <a:bodyPr/>
          <a:lstStyle/>
          <a:p>
            <a:r>
              <a:rPr lang="zh-CN" altLang="en-US" sz="2800" dirty="0"/>
              <a:t>判断一个架构是否可虚拟化，其核心就在于该架构对敏感指令的支持上。如果在某些结构上所有敏感指令都是特权指令，则它是可虚拟化的结构；否则，如果它无法支持在所有的敏感指令上触发异常，则不是一个可虚拟化的架构，我们称其存在“虚拟化漏洞”</a:t>
            </a:r>
            <a:endParaRPr lang="en-US" altLang="zh-CN" sz="2800" dirty="0"/>
          </a:p>
          <a:p>
            <a:r>
              <a:rPr lang="zh-CN" altLang="en-US" dirty="0"/>
              <a:t>解决办法之一：硬件辅助全虚拟化</a:t>
            </a:r>
            <a:endParaRPr lang="en-US" altLang="zh-CN" sz="2800" dirty="0"/>
          </a:p>
          <a:p>
            <a:pPr marL="0" indent="0">
              <a:buNone/>
            </a:pPr>
            <a:endParaRPr kumimoji="1" lang="zh-CN" altLang="en-US" sz="3200" dirty="0">
              <a:latin typeface="Arial" panose="020B0604020202020204" pitchFamily="34" charset="0"/>
              <a:ea typeface="微软雅黑" panose="020B0503020204020204" pitchFamily="34" charset="-122"/>
              <a:cs typeface="+mn-ea"/>
              <a:sym typeface="Arial" panose="020B0604020202020204" pitchFamily="34" charset="0"/>
            </a:endParaRPr>
          </a:p>
          <a:p>
            <a:endParaRPr lang="en-US" altLang="zh-CN" dirty="0"/>
          </a:p>
          <a:p>
            <a:endParaRPr lang="zh-CN" altLang="en-US" dirty="0"/>
          </a:p>
        </p:txBody>
      </p:sp>
      <p:sp>
        <p:nvSpPr>
          <p:cNvPr id="4" name="矩形 3">
            <a:extLst>
              <a:ext uri="{FF2B5EF4-FFF2-40B4-BE49-F238E27FC236}">
                <a16:creationId xmlns:a16="http://schemas.microsoft.com/office/drawing/2014/main" id="{E4974B19-E6F5-2D43-ADD0-F0E75968A162}"/>
              </a:ext>
            </a:extLst>
          </p:cNvPr>
          <p:cNvSpPr/>
          <p:nvPr/>
        </p:nvSpPr>
        <p:spPr>
          <a:xfrm>
            <a:off x="6685966" y="3479412"/>
            <a:ext cx="4811486" cy="137456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kumimoji="1" lang="zh-CN" altLang="en-US" dirty="0"/>
              <a:t>虚拟化层</a:t>
            </a:r>
          </a:p>
        </p:txBody>
      </p:sp>
      <p:sp>
        <p:nvSpPr>
          <p:cNvPr id="5" name="矩形 4">
            <a:extLst>
              <a:ext uri="{FF2B5EF4-FFF2-40B4-BE49-F238E27FC236}">
                <a16:creationId xmlns:a16="http://schemas.microsoft.com/office/drawing/2014/main" id="{7EA6CA68-D083-3041-B977-4D3D2D3C0D7C}"/>
              </a:ext>
            </a:extLst>
          </p:cNvPr>
          <p:cNvSpPr/>
          <p:nvPr/>
        </p:nvSpPr>
        <p:spPr>
          <a:xfrm>
            <a:off x="6685966" y="4853981"/>
            <a:ext cx="4811486" cy="1374569"/>
          </a:xfrm>
          <a:prstGeom prst="rect">
            <a:avLst/>
          </a:prstGeom>
          <a:solidFill>
            <a:srgbClr val="CEAB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kumimoji="1" lang="zh-CN" altLang="en-US" dirty="0"/>
              <a:t>硬件层</a:t>
            </a:r>
          </a:p>
        </p:txBody>
      </p:sp>
      <p:sp>
        <p:nvSpPr>
          <p:cNvPr id="6" name="矩形 5">
            <a:extLst>
              <a:ext uri="{FF2B5EF4-FFF2-40B4-BE49-F238E27FC236}">
                <a16:creationId xmlns:a16="http://schemas.microsoft.com/office/drawing/2014/main" id="{5F68DBB8-9980-AF41-907A-43DBDF47A6BB}"/>
              </a:ext>
            </a:extLst>
          </p:cNvPr>
          <p:cNvSpPr/>
          <p:nvPr/>
        </p:nvSpPr>
        <p:spPr>
          <a:xfrm>
            <a:off x="7292261" y="3479412"/>
            <a:ext cx="1273629" cy="617518"/>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kumimoji="1" lang="zh-CN" altLang="en-US" dirty="0"/>
              <a:t>虚拟硬件抽象层</a:t>
            </a:r>
          </a:p>
        </p:txBody>
      </p:sp>
      <p:sp>
        <p:nvSpPr>
          <p:cNvPr id="7" name="矩形 6">
            <a:extLst>
              <a:ext uri="{FF2B5EF4-FFF2-40B4-BE49-F238E27FC236}">
                <a16:creationId xmlns:a16="http://schemas.microsoft.com/office/drawing/2014/main" id="{9ADF9D99-41D1-1C42-B435-A46D0F747160}"/>
              </a:ext>
            </a:extLst>
          </p:cNvPr>
          <p:cNvSpPr/>
          <p:nvPr/>
        </p:nvSpPr>
        <p:spPr>
          <a:xfrm>
            <a:off x="9652323" y="3479412"/>
            <a:ext cx="1273629" cy="617518"/>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kumimoji="1" lang="zh-CN" altLang="en-US" dirty="0"/>
              <a:t>虚拟硬件抽象层</a:t>
            </a:r>
          </a:p>
        </p:txBody>
      </p:sp>
      <p:sp>
        <p:nvSpPr>
          <p:cNvPr id="8" name="矩形 7">
            <a:extLst>
              <a:ext uri="{FF2B5EF4-FFF2-40B4-BE49-F238E27FC236}">
                <a16:creationId xmlns:a16="http://schemas.microsoft.com/office/drawing/2014/main" id="{D3372676-BA32-B94F-8734-749F2669ADAA}"/>
              </a:ext>
            </a:extLst>
          </p:cNvPr>
          <p:cNvSpPr/>
          <p:nvPr/>
        </p:nvSpPr>
        <p:spPr>
          <a:xfrm>
            <a:off x="6916704" y="2387148"/>
            <a:ext cx="1796143" cy="8156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kumimoji="1" lang="zh-CN" altLang="en-US" dirty="0"/>
              <a:t>操作系统</a:t>
            </a:r>
          </a:p>
        </p:txBody>
      </p:sp>
      <p:sp>
        <p:nvSpPr>
          <p:cNvPr id="9" name="矩形 8">
            <a:extLst>
              <a:ext uri="{FF2B5EF4-FFF2-40B4-BE49-F238E27FC236}">
                <a16:creationId xmlns:a16="http://schemas.microsoft.com/office/drawing/2014/main" id="{105739B4-2010-F14B-85F1-50D505E37590}"/>
              </a:ext>
            </a:extLst>
          </p:cNvPr>
          <p:cNvSpPr/>
          <p:nvPr/>
        </p:nvSpPr>
        <p:spPr>
          <a:xfrm>
            <a:off x="6916703" y="1641298"/>
            <a:ext cx="1796143" cy="815608"/>
          </a:xfrm>
          <a:prstGeom prst="rect">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kumimoji="1" lang="zh-CN" altLang="en-US" dirty="0"/>
              <a:t>应用程序</a:t>
            </a:r>
          </a:p>
        </p:txBody>
      </p:sp>
      <p:sp>
        <p:nvSpPr>
          <p:cNvPr id="10" name="矩形 9">
            <a:extLst>
              <a:ext uri="{FF2B5EF4-FFF2-40B4-BE49-F238E27FC236}">
                <a16:creationId xmlns:a16="http://schemas.microsoft.com/office/drawing/2014/main" id="{368DAC36-5E7C-504A-AC57-9285B11EE6CF}"/>
              </a:ext>
            </a:extLst>
          </p:cNvPr>
          <p:cNvSpPr/>
          <p:nvPr/>
        </p:nvSpPr>
        <p:spPr>
          <a:xfrm>
            <a:off x="9463959" y="2405250"/>
            <a:ext cx="1796143" cy="8156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kumimoji="1" lang="zh-CN" altLang="en-US" dirty="0"/>
              <a:t>操作系统</a:t>
            </a:r>
          </a:p>
        </p:txBody>
      </p:sp>
      <p:sp>
        <p:nvSpPr>
          <p:cNvPr id="11" name="矩形 10">
            <a:extLst>
              <a:ext uri="{FF2B5EF4-FFF2-40B4-BE49-F238E27FC236}">
                <a16:creationId xmlns:a16="http://schemas.microsoft.com/office/drawing/2014/main" id="{7CE60C4B-1C81-794F-96E1-2A898D443D03}"/>
              </a:ext>
            </a:extLst>
          </p:cNvPr>
          <p:cNvSpPr/>
          <p:nvPr/>
        </p:nvSpPr>
        <p:spPr>
          <a:xfrm>
            <a:off x="9463958" y="1659400"/>
            <a:ext cx="1796143" cy="815608"/>
          </a:xfrm>
          <a:prstGeom prst="rect">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kumimoji="1" lang="zh-CN" altLang="en-US" dirty="0"/>
              <a:t>应用程序</a:t>
            </a:r>
          </a:p>
        </p:txBody>
      </p:sp>
      <p:sp>
        <p:nvSpPr>
          <p:cNvPr id="12" name="文本框 21">
            <a:extLst>
              <a:ext uri="{FF2B5EF4-FFF2-40B4-BE49-F238E27FC236}">
                <a16:creationId xmlns:a16="http://schemas.microsoft.com/office/drawing/2014/main" id="{76A4325D-CCCC-DB4E-A707-781B62AA80F6}"/>
              </a:ext>
            </a:extLst>
          </p:cNvPr>
          <p:cNvSpPr txBox="1"/>
          <p:nvPr/>
        </p:nvSpPr>
        <p:spPr>
          <a:xfrm>
            <a:off x="6916703" y="1044698"/>
            <a:ext cx="1649187" cy="41254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kumimoji="1" lang="zh-CN" altLang="en-US" sz="2000" dirty="0">
                <a:latin typeface="Arial" panose="020B0604020202020204" pitchFamily="34" charset="0"/>
                <a:ea typeface="微软雅黑" panose="020B0503020204020204" pitchFamily="34" charset="-122"/>
                <a:cs typeface="+mn-ea"/>
                <a:sym typeface="Arial" panose="020B0604020202020204" pitchFamily="34" charset="0"/>
              </a:rPr>
              <a:t>虚拟机</a:t>
            </a:r>
          </a:p>
        </p:txBody>
      </p:sp>
      <p:sp>
        <p:nvSpPr>
          <p:cNvPr id="13" name="文本框 22">
            <a:extLst>
              <a:ext uri="{FF2B5EF4-FFF2-40B4-BE49-F238E27FC236}">
                <a16:creationId xmlns:a16="http://schemas.microsoft.com/office/drawing/2014/main" id="{A540B8D7-B27A-DE46-8F42-E8D4F7134DB0}"/>
              </a:ext>
            </a:extLst>
          </p:cNvPr>
          <p:cNvSpPr txBox="1"/>
          <p:nvPr/>
        </p:nvSpPr>
        <p:spPr>
          <a:xfrm>
            <a:off x="9652323" y="1046051"/>
            <a:ext cx="1649187" cy="41254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kumimoji="1" lang="zh-CN" altLang="en-US" sz="2000" dirty="0">
                <a:latin typeface="Arial" panose="020B0604020202020204" pitchFamily="34" charset="0"/>
                <a:ea typeface="微软雅黑" panose="020B0503020204020204" pitchFamily="34" charset="-122"/>
                <a:cs typeface="+mn-ea"/>
                <a:sym typeface="Arial" panose="020B0604020202020204" pitchFamily="34" charset="0"/>
              </a:rPr>
              <a:t>虚拟机</a:t>
            </a:r>
          </a:p>
        </p:txBody>
      </p:sp>
      <p:cxnSp>
        <p:nvCxnSpPr>
          <p:cNvPr id="14" name="直线连接符 24">
            <a:extLst>
              <a:ext uri="{FF2B5EF4-FFF2-40B4-BE49-F238E27FC236}">
                <a16:creationId xmlns:a16="http://schemas.microsoft.com/office/drawing/2014/main" id="{CC2C61FE-407E-CB41-8CCB-7D08348B072B}"/>
              </a:ext>
            </a:extLst>
          </p:cNvPr>
          <p:cNvCxnSpPr>
            <a:cxnSpLocks/>
          </p:cNvCxnSpPr>
          <p:nvPr/>
        </p:nvCxnSpPr>
        <p:spPr>
          <a:xfrm>
            <a:off x="6644561" y="3351354"/>
            <a:ext cx="4991100" cy="0"/>
          </a:xfrm>
          <a:prstGeom prst="line">
            <a:avLst/>
          </a:prstGeom>
          <a:ln>
            <a:gradFill>
              <a:gsLst>
                <a:gs pos="0">
                  <a:schemeClr val="tx1"/>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606155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6782C53-22ED-97B3-4898-A2DBD0F94DBF}"/>
              </a:ext>
            </a:extLst>
          </p:cNvPr>
          <p:cNvSpPr>
            <a:spLocks noGrp="1"/>
          </p:cNvSpPr>
          <p:nvPr>
            <p:ph type="title"/>
          </p:nvPr>
        </p:nvSpPr>
        <p:spPr/>
        <p:txBody>
          <a:bodyPr/>
          <a:lstStyle/>
          <a:p>
            <a:r>
              <a:rPr lang="zh-CN" altLang="en-US" dirty="0"/>
              <a:t>项目背景</a:t>
            </a:r>
            <a:r>
              <a:rPr lang="en-US" altLang="zh-CN" dirty="0"/>
              <a:t>-Rust in Linux</a:t>
            </a:r>
            <a:endParaRPr lang="zh-CN" altLang="en-US" dirty="0"/>
          </a:p>
        </p:txBody>
      </p:sp>
      <p:sp>
        <p:nvSpPr>
          <p:cNvPr id="3" name="内容占位符 2">
            <a:extLst>
              <a:ext uri="{FF2B5EF4-FFF2-40B4-BE49-F238E27FC236}">
                <a16:creationId xmlns:a16="http://schemas.microsoft.com/office/drawing/2014/main" id="{8B017FDA-745A-BCF4-C065-A32D12B1187A}"/>
              </a:ext>
            </a:extLst>
          </p:cNvPr>
          <p:cNvSpPr>
            <a:spLocks noGrp="1"/>
          </p:cNvSpPr>
          <p:nvPr>
            <p:ph idx="1"/>
          </p:nvPr>
        </p:nvSpPr>
        <p:spPr>
          <a:xfrm>
            <a:off x="838200" y="1432945"/>
            <a:ext cx="10515600" cy="4351338"/>
          </a:xfrm>
        </p:spPr>
        <p:txBody>
          <a:bodyPr/>
          <a:lstStyle/>
          <a:p>
            <a:r>
              <a:rPr lang="en-US" altLang="zh-CN" dirty="0"/>
              <a:t>Rust</a:t>
            </a:r>
            <a:r>
              <a:rPr lang="zh-CN" altLang="en-US" dirty="0"/>
              <a:t>语言集成进</a:t>
            </a:r>
            <a:r>
              <a:rPr lang="en-US" altLang="zh-CN" dirty="0" err="1"/>
              <a:t>linux</a:t>
            </a:r>
            <a:r>
              <a:rPr lang="zh-CN" altLang="en-US" dirty="0"/>
              <a:t>内核的过程：</a:t>
            </a:r>
            <a:endParaRPr lang="en-US" altLang="zh-CN" dirty="0"/>
          </a:p>
          <a:p>
            <a:endParaRPr lang="zh-CN" altLang="en-US" dirty="0"/>
          </a:p>
        </p:txBody>
      </p:sp>
      <p:sp>
        <p:nvSpPr>
          <p:cNvPr id="4" name="矩形 3">
            <a:extLst>
              <a:ext uri="{FF2B5EF4-FFF2-40B4-BE49-F238E27FC236}">
                <a16:creationId xmlns:a16="http://schemas.microsoft.com/office/drawing/2014/main" id="{A6AD45F6-61CB-AE6C-D6DC-5F6E153A2365}"/>
              </a:ext>
            </a:extLst>
          </p:cNvPr>
          <p:cNvSpPr/>
          <p:nvPr/>
        </p:nvSpPr>
        <p:spPr>
          <a:xfrm>
            <a:off x="2524505" y="2007394"/>
            <a:ext cx="1747157" cy="75111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dirty="0"/>
              <a:t>*.</a:t>
            </a:r>
            <a:r>
              <a:rPr kumimoji="1" lang="en-US" altLang="zh-CN" dirty="0" err="1"/>
              <a:t>rs</a:t>
            </a:r>
            <a:endParaRPr kumimoji="1" lang="zh-CN" altLang="en-US" dirty="0"/>
          </a:p>
        </p:txBody>
      </p:sp>
      <p:sp>
        <p:nvSpPr>
          <p:cNvPr id="5" name="矩形 4">
            <a:extLst>
              <a:ext uri="{FF2B5EF4-FFF2-40B4-BE49-F238E27FC236}">
                <a16:creationId xmlns:a16="http://schemas.microsoft.com/office/drawing/2014/main" id="{FD2398E6-2B0D-1245-D8EB-CF006CB17B78}"/>
              </a:ext>
            </a:extLst>
          </p:cNvPr>
          <p:cNvSpPr/>
          <p:nvPr/>
        </p:nvSpPr>
        <p:spPr>
          <a:xfrm>
            <a:off x="8432726" y="2007394"/>
            <a:ext cx="1747157" cy="75111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dirty="0"/>
              <a:t>*.c</a:t>
            </a:r>
            <a:endParaRPr kumimoji="1" lang="zh-CN" altLang="en-US" dirty="0"/>
          </a:p>
        </p:txBody>
      </p:sp>
      <p:sp>
        <p:nvSpPr>
          <p:cNvPr id="6" name="矩形 5">
            <a:extLst>
              <a:ext uri="{FF2B5EF4-FFF2-40B4-BE49-F238E27FC236}">
                <a16:creationId xmlns:a16="http://schemas.microsoft.com/office/drawing/2014/main" id="{A00DD496-2AB3-6448-A885-7E01891C7DBB}"/>
              </a:ext>
            </a:extLst>
          </p:cNvPr>
          <p:cNvSpPr/>
          <p:nvPr/>
        </p:nvSpPr>
        <p:spPr>
          <a:xfrm>
            <a:off x="2524505" y="3068751"/>
            <a:ext cx="1747157" cy="75111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dirty="0"/>
              <a:t>*.o</a:t>
            </a:r>
            <a:endParaRPr kumimoji="1" lang="zh-CN" altLang="en-US" dirty="0"/>
          </a:p>
        </p:txBody>
      </p:sp>
      <p:sp>
        <p:nvSpPr>
          <p:cNvPr id="7" name="矩形 6">
            <a:extLst>
              <a:ext uri="{FF2B5EF4-FFF2-40B4-BE49-F238E27FC236}">
                <a16:creationId xmlns:a16="http://schemas.microsoft.com/office/drawing/2014/main" id="{907D8D95-3842-56AA-7C8B-BFC089923920}"/>
              </a:ext>
            </a:extLst>
          </p:cNvPr>
          <p:cNvSpPr/>
          <p:nvPr/>
        </p:nvSpPr>
        <p:spPr>
          <a:xfrm>
            <a:off x="8432726" y="3124490"/>
            <a:ext cx="1747157" cy="75111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dirty="0"/>
              <a:t>*.o</a:t>
            </a:r>
            <a:endParaRPr kumimoji="1" lang="zh-CN" altLang="en-US" dirty="0"/>
          </a:p>
        </p:txBody>
      </p:sp>
      <p:sp>
        <p:nvSpPr>
          <p:cNvPr id="8" name="矩形 7">
            <a:extLst>
              <a:ext uri="{FF2B5EF4-FFF2-40B4-BE49-F238E27FC236}">
                <a16:creationId xmlns:a16="http://schemas.microsoft.com/office/drawing/2014/main" id="{4446B6E6-5182-D94D-9BD3-6EB566622BE0}"/>
              </a:ext>
            </a:extLst>
          </p:cNvPr>
          <p:cNvSpPr/>
          <p:nvPr/>
        </p:nvSpPr>
        <p:spPr>
          <a:xfrm>
            <a:off x="6149448" y="2546237"/>
            <a:ext cx="1175657" cy="52251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dirty="0"/>
              <a:t>FFI</a:t>
            </a:r>
            <a:endParaRPr kumimoji="1" lang="zh-CN" altLang="en-US" dirty="0"/>
          </a:p>
        </p:txBody>
      </p:sp>
      <p:cxnSp>
        <p:nvCxnSpPr>
          <p:cNvPr id="9" name="直线箭头连接符 10">
            <a:extLst>
              <a:ext uri="{FF2B5EF4-FFF2-40B4-BE49-F238E27FC236}">
                <a16:creationId xmlns:a16="http://schemas.microsoft.com/office/drawing/2014/main" id="{D2D55D68-4FF0-29A9-5BF8-5DE8B38233E5}"/>
              </a:ext>
            </a:extLst>
          </p:cNvPr>
          <p:cNvCxnSpPr>
            <a:cxnSpLocks/>
            <a:stCxn id="5" idx="1"/>
          </p:cNvCxnSpPr>
          <p:nvPr/>
        </p:nvCxnSpPr>
        <p:spPr>
          <a:xfrm flipH="1">
            <a:off x="7325105" y="2382951"/>
            <a:ext cx="1107621" cy="37555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 name="文本框 9">
            <a:extLst>
              <a:ext uri="{FF2B5EF4-FFF2-40B4-BE49-F238E27FC236}">
                <a16:creationId xmlns:a16="http://schemas.microsoft.com/office/drawing/2014/main" id="{7FB38D0B-569D-74AB-9891-50209B7A4DFB}"/>
              </a:ext>
            </a:extLst>
          </p:cNvPr>
          <p:cNvSpPr txBox="1"/>
          <p:nvPr/>
        </p:nvSpPr>
        <p:spPr>
          <a:xfrm>
            <a:off x="7325105" y="2121694"/>
            <a:ext cx="1107620" cy="400110"/>
          </a:xfrm>
          <a:prstGeom prst="rect">
            <a:avLst/>
          </a:prstGeom>
          <a:noFill/>
        </p:spPr>
        <p:txBody>
          <a:bodyPr wrap="square" rtlCol="0">
            <a:spAutoFit/>
          </a:bodyPr>
          <a:lstStyle/>
          <a:p>
            <a:pPr algn="ctr"/>
            <a:r>
              <a:rPr kumimoji="1" lang="en-US" altLang="zh-CN" sz="2000" dirty="0" err="1">
                <a:latin typeface="Arial" panose="020B0604020202020204" pitchFamily="34" charset="0"/>
                <a:ea typeface="微软雅黑" panose="020B0503020204020204" pitchFamily="34" charset="-122"/>
                <a:cs typeface="+mn-ea"/>
                <a:sym typeface="Arial" panose="020B0604020202020204" pitchFamily="34" charset="0"/>
              </a:rPr>
              <a:t>bindgen</a:t>
            </a:r>
            <a:endParaRPr kumimoji="1" lang="zh-CN" altLang="en-US" sz="20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同心圆 12">
            <a:extLst>
              <a:ext uri="{FF2B5EF4-FFF2-40B4-BE49-F238E27FC236}">
                <a16:creationId xmlns:a16="http://schemas.microsoft.com/office/drawing/2014/main" id="{4E04E327-E1A8-D26B-4121-CBE4A79B3F75}"/>
              </a:ext>
            </a:extLst>
          </p:cNvPr>
          <p:cNvSpPr/>
          <p:nvPr/>
        </p:nvSpPr>
        <p:spPr>
          <a:xfrm>
            <a:off x="5055433" y="2921794"/>
            <a:ext cx="489857" cy="522514"/>
          </a:xfrm>
          <a:prstGeom prst="donu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dirty="0">
                <a:solidFill>
                  <a:schemeClr val="tx1"/>
                </a:solidFill>
              </a:rPr>
              <a:t>+</a:t>
            </a:r>
            <a:endParaRPr kumimoji="1" lang="zh-CN" altLang="en-US" dirty="0">
              <a:solidFill>
                <a:schemeClr val="tx1"/>
              </a:solidFill>
            </a:endParaRPr>
          </a:p>
        </p:txBody>
      </p:sp>
      <p:cxnSp>
        <p:nvCxnSpPr>
          <p:cNvPr id="12" name="直线箭头连接符 14">
            <a:extLst>
              <a:ext uri="{FF2B5EF4-FFF2-40B4-BE49-F238E27FC236}">
                <a16:creationId xmlns:a16="http://schemas.microsoft.com/office/drawing/2014/main" id="{D64ED7D6-BEDF-54C9-844F-1A607948DA6C}"/>
              </a:ext>
            </a:extLst>
          </p:cNvPr>
          <p:cNvCxnSpPr>
            <a:cxnSpLocks/>
            <a:stCxn id="8" idx="1"/>
            <a:endCxn id="11" idx="7"/>
          </p:cNvCxnSpPr>
          <p:nvPr/>
        </p:nvCxnSpPr>
        <p:spPr>
          <a:xfrm flipH="1">
            <a:off x="5473552" y="2807494"/>
            <a:ext cx="675896" cy="19082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直线箭头连接符 16">
            <a:extLst>
              <a:ext uri="{FF2B5EF4-FFF2-40B4-BE49-F238E27FC236}">
                <a16:creationId xmlns:a16="http://schemas.microsoft.com/office/drawing/2014/main" id="{339A4593-786C-BD7F-4B1A-4969A02EE9F5}"/>
              </a:ext>
            </a:extLst>
          </p:cNvPr>
          <p:cNvCxnSpPr>
            <a:cxnSpLocks/>
            <a:stCxn id="4" idx="3"/>
            <a:endCxn id="11" idx="1"/>
          </p:cNvCxnSpPr>
          <p:nvPr/>
        </p:nvCxnSpPr>
        <p:spPr>
          <a:xfrm>
            <a:off x="4271662" y="2382951"/>
            <a:ext cx="855509" cy="61536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直线箭头连接符 18">
            <a:extLst>
              <a:ext uri="{FF2B5EF4-FFF2-40B4-BE49-F238E27FC236}">
                <a16:creationId xmlns:a16="http://schemas.microsoft.com/office/drawing/2014/main" id="{CC0106C1-0910-8CA5-B5B2-D227DB0F43B2}"/>
              </a:ext>
            </a:extLst>
          </p:cNvPr>
          <p:cNvCxnSpPr>
            <a:cxnSpLocks/>
            <a:stCxn id="11" idx="2"/>
            <a:endCxn id="6" idx="3"/>
          </p:cNvCxnSpPr>
          <p:nvPr/>
        </p:nvCxnSpPr>
        <p:spPr>
          <a:xfrm flipH="1">
            <a:off x="4271662" y="3183051"/>
            <a:ext cx="783771" cy="26125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矩形 14">
            <a:extLst>
              <a:ext uri="{FF2B5EF4-FFF2-40B4-BE49-F238E27FC236}">
                <a16:creationId xmlns:a16="http://schemas.microsoft.com/office/drawing/2014/main" id="{DD2A17DB-3B15-FBBF-B524-C42C8423ADB4}"/>
              </a:ext>
            </a:extLst>
          </p:cNvPr>
          <p:cNvSpPr/>
          <p:nvPr/>
        </p:nvSpPr>
        <p:spPr>
          <a:xfrm>
            <a:off x="4345141" y="5000463"/>
            <a:ext cx="3608614" cy="56505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dirty="0"/>
              <a:t>ELF</a:t>
            </a:r>
            <a:endParaRPr kumimoji="1" lang="zh-CN" altLang="en-US" dirty="0"/>
          </a:p>
        </p:txBody>
      </p:sp>
      <p:sp>
        <p:nvSpPr>
          <p:cNvPr id="16" name="矩形 15">
            <a:extLst>
              <a:ext uri="{FF2B5EF4-FFF2-40B4-BE49-F238E27FC236}">
                <a16:creationId xmlns:a16="http://schemas.microsoft.com/office/drawing/2014/main" id="{1DB2F92A-CD76-30B0-ED6A-8274826BDDE7}"/>
              </a:ext>
            </a:extLst>
          </p:cNvPr>
          <p:cNvSpPr/>
          <p:nvPr/>
        </p:nvSpPr>
        <p:spPr>
          <a:xfrm>
            <a:off x="1974776" y="4704384"/>
            <a:ext cx="1747157" cy="56505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dirty="0"/>
              <a:t>Crate</a:t>
            </a:r>
            <a:r>
              <a:rPr kumimoji="1" lang="zh-CN" altLang="en-US" dirty="0"/>
              <a:t> </a:t>
            </a:r>
            <a:r>
              <a:rPr kumimoji="1" lang="en-US" altLang="zh-CN" dirty="0"/>
              <a:t>core</a:t>
            </a:r>
            <a:endParaRPr kumimoji="1" lang="zh-CN" altLang="en-US" dirty="0"/>
          </a:p>
        </p:txBody>
      </p:sp>
      <p:sp>
        <p:nvSpPr>
          <p:cNvPr id="17" name="矩形 16">
            <a:extLst>
              <a:ext uri="{FF2B5EF4-FFF2-40B4-BE49-F238E27FC236}">
                <a16:creationId xmlns:a16="http://schemas.microsoft.com/office/drawing/2014/main" id="{5D212169-B0CF-229C-6D8A-77C3DE0B28C1}"/>
              </a:ext>
            </a:extLst>
          </p:cNvPr>
          <p:cNvSpPr/>
          <p:nvPr/>
        </p:nvSpPr>
        <p:spPr>
          <a:xfrm>
            <a:off x="1974775" y="5282989"/>
            <a:ext cx="1747157" cy="56505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dirty="0"/>
              <a:t>Crate</a:t>
            </a:r>
            <a:r>
              <a:rPr kumimoji="1" lang="zh-CN" altLang="en-US" dirty="0"/>
              <a:t> </a:t>
            </a:r>
            <a:r>
              <a:rPr kumimoji="1" lang="en-US" altLang="zh-CN" dirty="0" err="1"/>
              <a:t>alloc</a:t>
            </a:r>
            <a:endParaRPr kumimoji="1" lang="zh-CN" altLang="en-US" dirty="0"/>
          </a:p>
        </p:txBody>
      </p:sp>
      <p:sp>
        <p:nvSpPr>
          <p:cNvPr id="18" name="同心圆 26">
            <a:extLst>
              <a:ext uri="{FF2B5EF4-FFF2-40B4-BE49-F238E27FC236}">
                <a16:creationId xmlns:a16="http://schemas.microsoft.com/office/drawing/2014/main" id="{16E0E553-3856-D7AF-24E5-365C4205A0F6}"/>
              </a:ext>
            </a:extLst>
          </p:cNvPr>
          <p:cNvSpPr/>
          <p:nvPr/>
        </p:nvSpPr>
        <p:spPr>
          <a:xfrm>
            <a:off x="3781805" y="4130108"/>
            <a:ext cx="489857" cy="522514"/>
          </a:xfrm>
          <a:prstGeom prst="donu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dirty="0">
                <a:solidFill>
                  <a:schemeClr val="tx1"/>
                </a:solidFill>
              </a:rPr>
              <a:t>+</a:t>
            </a:r>
            <a:endParaRPr kumimoji="1" lang="zh-CN" altLang="en-US" dirty="0">
              <a:solidFill>
                <a:schemeClr val="tx1"/>
              </a:solidFill>
            </a:endParaRPr>
          </a:p>
        </p:txBody>
      </p:sp>
      <p:cxnSp>
        <p:nvCxnSpPr>
          <p:cNvPr id="19" name="直线箭头连接符 28">
            <a:extLst>
              <a:ext uri="{FF2B5EF4-FFF2-40B4-BE49-F238E27FC236}">
                <a16:creationId xmlns:a16="http://schemas.microsoft.com/office/drawing/2014/main" id="{883F98DA-EB9C-69C8-F17C-CBD1B701FD2D}"/>
              </a:ext>
            </a:extLst>
          </p:cNvPr>
          <p:cNvCxnSpPr>
            <a:cxnSpLocks/>
            <a:stCxn id="6" idx="2"/>
            <a:endCxn id="18" idx="1"/>
          </p:cNvCxnSpPr>
          <p:nvPr/>
        </p:nvCxnSpPr>
        <p:spPr>
          <a:xfrm>
            <a:off x="3398084" y="3819865"/>
            <a:ext cx="455459" cy="38676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直线箭头连接符 30">
            <a:extLst>
              <a:ext uri="{FF2B5EF4-FFF2-40B4-BE49-F238E27FC236}">
                <a16:creationId xmlns:a16="http://schemas.microsoft.com/office/drawing/2014/main" id="{ADA83117-2B92-DAD9-6B35-36FA702101DE}"/>
              </a:ext>
            </a:extLst>
          </p:cNvPr>
          <p:cNvCxnSpPr>
            <a:cxnSpLocks/>
            <a:stCxn id="16" idx="0"/>
            <a:endCxn id="18" idx="2"/>
          </p:cNvCxnSpPr>
          <p:nvPr/>
        </p:nvCxnSpPr>
        <p:spPr>
          <a:xfrm flipV="1">
            <a:off x="2848355" y="4391365"/>
            <a:ext cx="933450" cy="31301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 name="直线箭头连接符 32">
            <a:extLst>
              <a:ext uri="{FF2B5EF4-FFF2-40B4-BE49-F238E27FC236}">
                <a16:creationId xmlns:a16="http://schemas.microsoft.com/office/drawing/2014/main" id="{FA955E83-0F17-B97E-6329-A505FE4DA0C8}"/>
              </a:ext>
            </a:extLst>
          </p:cNvPr>
          <p:cNvCxnSpPr>
            <a:cxnSpLocks/>
            <a:stCxn id="18" idx="5"/>
          </p:cNvCxnSpPr>
          <p:nvPr/>
        </p:nvCxnSpPr>
        <p:spPr>
          <a:xfrm>
            <a:off x="4199924" y="4576102"/>
            <a:ext cx="1273628" cy="42436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2" name="直线箭头连接符 34">
            <a:extLst>
              <a:ext uri="{FF2B5EF4-FFF2-40B4-BE49-F238E27FC236}">
                <a16:creationId xmlns:a16="http://schemas.microsoft.com/office/drawing/2014/main" id="{9C7CC9CA-FDA5-33EE-3FC1-AC426BB2754E}"/>
              </a:ext>
            </a:extLst>
          </p:cNvPr>
          <p:cNvCxnSpPr>
            <a:cxnSpLocks/>
            <a:stCxn id="7" idx="2"/>
          </p:cNvCxnSpPr>
          <p:nvPr/>
        </p:nvCxnSpPr>
        <p:spPr>
          <a:xfrm flipH="1">
            <a:off x="6018819" y="3875604"/>
            <a:ext cx="3287486" cy="112485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3" name="矩形 22">
            <a:extLst>
              <a:ext uri="{FF2B5EF4-FFF2-40B4-BE49-F238E27FC236}">
                <a16:creationId xmlns:a16="http://schemas.microsoft.com/office/drawing/2014/main" id="{D669DD67-601A-50C1-E76C-52A651A3CCCF}"/>
              </a:ext>
            </a:extLst>
          </p:cNvPr>
          <p:cNvSpPr/>
          <p:nvPr/>
        </p:nvSpPr>
        <p:spPr>
          <a:xfrm>
            <a:off x="1974774" y="5861593"/>
            <a:ext cx="1747157" cy="56505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dirty="0"/>
              <a:t>Crate</a:t>
            </a:r>
            <a:r>
              <a:rPr kumimoji="1" lang="zh-CN" altLang="en-US" dirty="0"/>
              <a:t> </a:t>
            </a:r>
            <a:r>
              <a:rPr kumimoji="1" lang="en-US" altLang="zh-CN" dirty="0"/>
              <a:t>kernel</a:t>
            </a:r>
            <a:endParaRPr kumimoji="1" lang="zh-CN" altLang="en-US" dirty="0"/>
          </a:p>
        </p:txBody>
      </p:sp>
    </p:spTree>
    <p:extLst>
      <p:ext uri="{BB962C8B-B14F-4D97-AF65-F5344CB8AC3E}">
        <p14:creationId xmlns:p14="http://schemas.microsoft.com/office/powerpoint/2010/main" val="3358029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CE16BDE-7A2E-814B-8B29-EF128CB26F4F}"/>
              </a:ext>
            </a:extLst>
          </p:cNvPr>
          <p:cNvSpPr>
            <a:spLocks noGrp="1"/>
          </p:cNvSpPr>
          <p:nvPr>
            <p:ph type="title"/>
          </p:nvPr>
        </p:nvSpPr>
        <p:spPr/>
        <p:txBody>
          <a:bodyPr/>
          <a:lstStyle/>
          <a:p>
            <a:r>
              <a:rPr lang="zh-CN" altLang="en-US" dirty="0"/>
              <a:t>项目背景</a:t>
            </a:r>
            <a:r>
              <a:rPr lang="en-US" altLang="zh-CN" dirty="0"/>
              <a:t>-Rust in Linux</a:t>
            </a:r>
            <a:endParaRPr lang="zh-CN" altLang="en-US" dirty="0"/>
          </a:p>
        </p:txBody>
      </p:sp>
      <p:sp>
        <p:nvSpPr>
          <p:cNvPr id="3" name="内容占位符 2">
            <a:extLst>
              <a:ext uri="{FF2B5EF4-FFF2-40B4-BE49-F238E27FC236}">
                <a16:creationId xmlns:a16="http://schemas.microsoft.com/office/drawing/2014/main" id="{222E1511-B81B-A849-7F33-18A4DD92D69A}"/>
              </a:ext>
            </a:extLst>
          </p:cNvPr>
          <p:cNvSpPr>
            <a:spLocks noGrp="1"/>
          </p:cNvSpPr>
          <p:nvPr>
            <p:ph idx="1"/>
          </p:nvPr>
        </p:nvSpPr>
        <p:spPr>
          <a:xfrm>
            <a:off x="838200" y="1497379"/>
            <a:ext cx="10515600" cy="4351338"/>
          </a:xfrm>
        </p:spPr>
        <p:txBody>
          <a:bodyPr/>
          <a:lstStyle/>
          <a:p>
            <a:r>
              <a:rPr lang="en-US" altLang="zh-CN" dirty="0"/>
              <a:t>safe/unsafe</a:t>
            </a:r>
            <a:endParaRPr lang="zh-CN" altLang="en-US" dirty="0"/>
          </a:p>
        </p:txBody>
      </p:sp>
      <p:pic>
        <p:nvPicPr>
          <p:cNvPr id="5" name="图片 4">
            <a:extLst>
              <a:ext uri="{FF2B5EF4-FFF2-40B4-BE49-F238E27FC236}">
                <a16:creationId xmlns:a16="http://schemas.microsoft.com/office/drawing/2014/main" id="{94CF68AD-1FE9-280F-10D0-47155DDA2001}"/>
              </a:ext>
            </a:extLst>
          </p:cNvPr>
          <p:cNvPicPr>
            <a:picLocks noChangeAspect="1"/>
          </p:cNvPicPr>
          <p:nvPr/>
        </p:nvPicPr>
        <p:blipFill>
          <a:blip r:embed="rId2"/>
          <a:stretch>
            <a:fillRect/>
          </a:stretch>
        </p:blipFill>
        <p:spPr>
          <a:xfrm>
            <a:off x="1209361" y="1941847"/>
            <a:ext cx="9773277" cy="4346113"/>
          </a:xfrm>
          <a:prstGeom prst="rect">
            <a:avLst/>
          </a:prstGeom>
        </p:spPr>
      </p:pic>
    </p:spTree>
    <p:extLst>
      <p:ext uri="{BB962C8B-B14F-4D97-AF65-F5344CB8AC3E}">
        <p14:creationId xmlns:p14="http://schemas.microsoft.com/office/powerpoint/2010/main" val="14579797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CE16BDE-7A2E-814B-8B29-EF128CB26F4F}"/>
              </a:ext>
            </a:extLst>
          </p:cNvPr>
          <p:cNvSpPr>
            <a:spLocks noGrp="1"/>
          </p:cNvSpPr>
          <p:nvPr>
            <p:ph type="title"/>
          </p:nvPr>
        </p:nvSpPr>
        <p:spPr/>
        <p:txBody>
          <a:bodyPr/>
          <a:lstStyle/>
          <a:p>
            <a:r>
              <a:rPr lang="zh-CN" altLang="en-US" dirty="0"/>
              <a:t>项目背景</a:t>
            </a:r>
            <a:r>
              <a:rPr lang="en-US" altLang="zh-CN" dirty="0"/>
              <a:t>-Rust in Linux</a:t>
            </a:r>
            <a:endParaRPr lang="zh-CN" altLang="en-US" dirty="0"/>
          </a:p>
        </p:txBody>
      </p:sp>
      <p:sp>
        <p:nvSpPr>
          <p:cNvPr id="3" name="内容占位符 2">
            <a:extLst>
              <a:ext uri="{FF2B5EF4-FFF2-40B4-BE49-F238E27FC236}">
                <a16:creationId xmlns:a16="http://schemas.microsoft.com/office/drawing/2014/main" id="{222E1511-B81B-A849-7F33-18A4DD92D69A}"/>
              </a:ext>
            </a:extLst>
          </p:cNvPr>
          <p:cNvSpPr>
            <a:spLocks noGrp="1"/>
          </p:cNvSpPr>
          <p:nvPr>
            <p:ph idx="1"/>
          </p:nvPr>
        </p:nvSpPr>
        <p:spPr>
          <a:xfrm>
            <a:off x="838200" y="1497379"/>
            <a:ext cx="10515600" cy="4351338"/>
          </a:xfrm>
        </p:spPr>
        <p:txBody>
          <a:bodyPr/>
          <a:lstStyle/>
          <a:p>
            <a:r>
              <a:rPr lang="zh-CN" altLang="en-US" dirty="0"/>
              <a:t>在开发中的使用</a:t>
            </a:r>
          </a:p>
        </p:txBody>
      </p:sp>
      <p:pic>
        <p:nvPicPr>
          <p:cNvPr id="4" name="图片 3">
            <a:extLst>
              <a:ext uri="{FF2B5EF4-FFF2-40B4-BE49-F238E27FC236}">
                <a16:creationId xmlns:a16="http://schemas.microsoft.com/office/drawing/2014/main" id="{4C113F53-8E7F-C80A-D008-0088B27371AF}"/>
              </a:ext>
            </a:extLst>
          </p:cNvPr>
          <p:cNvPicPr>
            <a:picLocks noChangeAspect="1"/>
          </p:cNvPicPr>
          <p:nvPr/>
        </p:nvPicPr>
        <p:blipFill rotWithShape="1">
          <a:blip r:embed="rId2"/>
          <a:srcRect r="454" b="10952"/>
          <a:stretch/>
        </p:blipFill>
        <p:spPr>
          <a:xfrm>
            <a:off x="6576646" y="1110945"/>
            <a:ext cx="5318145" cy="5568739"/>
          </a:xfrm>
          <a:prstGeom prst="rect">
            <a:avLst/>
          </a:prstGeom>
        </p:spPr>
      </p:pic>
      <p:sp>
        <p:nvSpPr>
          <p:cNvPr id="6" name="矩形 5">
            <a:extLst>
              <a:ext uri="{FF2B5EF4-FFF2-40B4-BE49-F238E27FC236}">
                <a16:creationId xmlns:a16="http://schemas.microsoft.com/office/drawing/2014/main" id="{923820BB-4AF6-3186-2C99-1CB6FAB41392}"/>
              </a:ext>
            </a:extLst>
          </p:cNvPr>
          <p:cNvSpPr/>
          <p:nvPr/>
        </p:nvSpPr>
        <p:spPr>
          <a:xfrm>
            <a:off x="1350468" y="3820147"/>
            <a:ext cx="3499104" cy="64666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dirty="0"/>
              <a:t>对应</a:t>
            </a:r>
            <a:r>
              <a:rPr kumimoji="1" lang="en-US" altLang="zh-CN" dirty="0"/>
              <a:t>C</a:t>
            </a:r>
            <a:r>
              <a:rPr kumimoji="1" lang="zh-CN" altLang="en-US" dirty="0"/>
              <a:t>语言</a:t>
            </a:r>
            <a:r>
              <a:rPr kumimoji="1" lang="en-US" altLang="zh-CN" dirty="0" err="1"/>
              <a:t>module_init</a:t>
            </a:r>
            <a:endParaRPr kumimoji="1" lang="zh-CN" altLang="en-US" dirty="0"/>
          </a:p>
        </p:txBody>
      </p:sp>
      <p:sp>
        <p:nvSpPr>
          <p:cNvPr id="7" name="矩形 6">
            <a:extLst>
              <a:ext uri="{FF2B5EF4-FFF2-40B4-BE49-F238E27FC236}">
                <a16:creationId xmlns:a16="http://schemas.microsoft.com/office/drawing/2014/main" id="{84A4C09D-40E7-FFF2-E499-ACEA5A4EBE58}"/>
              </a:ext>
            </a:extLst>
          </p:cNvPr>
          <p:cNvSpPr/>
          <p:nvPr/>
        </p:nvSpPr>
        <p:spPr>
          <a:xfrm>
            <a:off x="1350468" y="2049753"/>
            <a:ext cx="3499104" cy="64666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dirty="0"/>
              <a:t>使用</a:t>
            </a:r>
            <a:r>
              <a:rPr kumimoji="1" lang="en-US" altLang="zh-CN" dirty="0"/>
              <a:t>core</a:t>
            </a:r>
            <a:r>
              <a:rPr kumimoji="1" lang="zh-CN" altLang="en-US" dirty="0"/>
              <a:t> 库，不使用</a:t>
            </a:r>
            <a:r>
              <a:rPr kumimoji="1" lang="en-US" altLang="zh-CN" dirty="0"/>
              <a:t>std</a:t>
            </a:r>
            <a:r>
              <a:rPr kumimoji="1" lang="zh-CN" altLang="en-US" dirty="0"/>
              <a:t>库</a:t>
            </a:r>
          </a:p>
        </p:txBody>
      </p:sp>
      <p:sp>
        <p:nvSpPr>
          <p:cNvPr id="8" name="矩形 7">
            <a:extLst>
              <a:ext uri="{FF2B5EF4-FFF2-40B4-BE49-F238E27FC236}">
                <a16:creationId xmlns:a16="http://schemas.microsoft.com/office/drawing/2014/main" id="{DFDFE134-2DDC-2C95-70E7-969B02C8DD83}"/>
              </a:ext>
            </a:extLst>
          </p:cNvPr>
          <p:cNvSpPr/>
          <p:nvPr/>
        </p:nvSpPr>
        <p:spPr>
          <a:xfrm>
            <a:off x="1350468" y="4478733"/>
            <a:ext cx="3499104" cy="64666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dirty="0"/>
              <a:t>对应</a:t>
            </a:r>
            <a:r>
              <a:rPr kumimoji="1" lang="en-US" altLang="zh-CN" dirty="0"/>
              <a:t>C</a:t>
            </a:r>
            <a:r>
              <a:rPr kumimoji="1" lang="zh-CN" altLang="en-US" dirty="0"/>
              <a:t>语言</a:t>
            </a:r>
            <a:r>
              <a:rPr kumimoji="1" lang="en-US" altLang="zh-CN" dirty="0" err="1"/>
              <a:t>modules_exit</a:t>
            </a:r>
            <a:endParaRPr kumimoji="1" lang="zh-CN" altLang="en-US" dirty="0"/>
          </a:p>
        </p:txBody>
      </p:sp>
      <p:sp>
        <p:nvSpPr>
          <p:cNvPr id="9" name="矩形 8">
            <a:extLst>
              <a:ext uri="{FF2B5EF4-FFF2-40B4-BE49-F238E27FC236}">
                <a16:creationId xmlns:a16="http://schemas.microsoft.com/office/drawing/2014/main" id="{DD9E7271-0276-6275-FFE4-63C435B1B76E}"/>
              </a:ext>
            </a:extLst>
          </p:cNvPr>
          <p:cNvSpPr/>
          <p:nvPr/>
        </p:nvSpPr>
        <p:spPr>
          <a:xfrm>
            <a:off x="1350468" y="2696420"/>
            <a:ext cx="3499104" cy="64666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dirty="0"/>
              <a:t> </a:t>
            </a:r>
            <a:r>
              <a:rPr kumimoji="1" lang="en-US" altLang="zh-CN" dirty="0"/>
              <a:t>kernel::prelude::*</a:t>
            </a:r>
            <a:r>
              <a:rPr kumimoji="1" lang="zh-CN" altLang="en-US" dirty="0"/>
              <a:t>指明包含</a:t>
            </a:r>
            <a:r>
              <a:rPr kumimoji="1" lang="en-US" altLang="zh-CN" dirty="0"/>
              <a:t>kernel</a:t>
            </a:r>
            <a:r>
              <a:rPr kumimoji="1" lang="zh-CN" altLang="en-US" dirty="0"/>
              <a:t> </a:t>
            </a:r>
            <a:r>
              <a:rPr kumimoji="1" lang="en-US" altLang="zh-CN" dirty="0"/>
              <a:t>crate</a:t>
            </a:r>
            <a:r>
              <a:rPr kumimoji="1" lang="zh-CN" altLang="en-US" dirty="0"/>
              <a:t>的默认导入部分</a:t>
            </a:r>
          </a:p>
        </p:txBody>
      </p:sp>
      <p:cxnSp>
        <p:nvCxnSpPr>
          <p:cNvPr id="10" name="直线箭头连接符 3">
            <a:extLst>
              <a:ext uri="{FF2B5EF4-FFF2-40B4-BE49-F238E27FC236}">
                <a16:creationId xmlns:a16="http://schemas.microsoft.com/office/drawing/2014/main" id="{A8EED8A8-11D7-D24B-B057-202D1292F717}"/>
              </a:ext>
            </a:extLst>
          </p:cNvPr>
          <p:cNvCxnSpPr/>
          <p:nvPr/>
        </p:nvCxnSpPr>
        <p:spPr>
          <a:xfrm flipV="1">
            <a:off x="4849572" y="1752084"/>
            <a:ext cx="1727074" cy="58578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直线箭头连接符 12">
            <a:extLst>
              <a:ext uri="{FF2B5EF4-FFF2-40B4-BE49-F238E27FC236}">
                <a16:creationId xmlns:a16="http://schemas.microsoft.com/office/drawing/2014/main" id="{16C4A96D-9F93-5B0D-7C5E-F5A06E448FEA}"/>
              </a:ext>
            </a:extLst>
          </p:cNvPr>
          <p:cNvCxnSpPr>
            <a:stCxn id="9" idx="3"/>
          </p:cNvCxnSpPr>
          <p:nvPr/>
        </p:nvCxnSpPr>
        <p:spPr>
          <a:xfrm flipV="1">
            <a:off x="4849572" y="2252147"/>
            <a:ext cx="1727074" cy="76760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直线箭头连接符 14">
            <a:extLst>
              <a:ext uri="{FF2B5EF4-FFF2-40B4-BE49-F238E27FC236}">
                <a16:creationId xmlns:a16="http://schemas.microsoft.com/office/drawing/2014/main" id="{2ABF8062-45A2-5018-F6F4-F8D4579B6949}"/>
              </a:ext>
            </a:extLst>
          </p:cNvPr>
          <p:cNvCxnSpPr>
            <a:stCxn id="6" idx="3"/>
          </p:cNvCxnSpPr>
          <p:nvPr/>
        </p:nvCxnSpPr>
        <p:spPr>
          <a:xfrm>
            <a:off x="4849572" y="4143481"/>
            <a:ext cx="1727074" cy="16606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直线箭头连接符 16">
            <a:extLst>
              <a:ext uri="{FF2B5EF4-FFF2-40B4-BE49-F238E27FC236}">
                <a16:creationId xmlns:a16="http://schemas.microsoft.com/office/drawing/2014/main" id="{EB3C938D-9F76-E761-7A88-E3C4D56ED6E5}"/>
              </a:ext>
            </a:extLst>
          </p:cNvPr>
          <p:cNvCxnSpPr>
            <a:stCxn id="8" idx="3"/>
          </p:cNvCxnSpPr>
          <p:nvPr/>
        </p:nvCxnSpPr>
        <p:spPr>
          <a:xfrm>
            <a:off x="4849572" y="4802067"/>
            <a:ext cx="1727074" cy="112196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162033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CD7D611-62DB-6BA2-8B86-811AA64F831E}"/>
              </a:ext>
            </a:extLst>
          </p:cNvPr>
          <p:cNvSpPr>
            <a:spLocks noGrp="1"/>
          </p:cNvSpPr>
          <p:nvPr>
            <p:ph type="title"/>
          </p:nvPr>
        </p:nvSpPr>
        <p:spPr/>
        <p:txBody>
          <a:bodyPr/>
          <a:lstStyle/>
          <a:p>
            <a:r>
              <a:rPr lang="zh-CN" altLang="en-US"/>
              <a:t>代码结构</a:t>
            </a:r>
          </a:p>
        </p:txBody>
      </p:sp>
      <p:sp>
        <p:nvSpPr>
          <p:cNvPr id="3" name="内容占位符 2">
            <a:extLst>
              <a:ext uri="{FF2B5EF4-FFF2-40B4-BE49-F238E27FC236}">
                <a16:creationId xmlns:a16="http://schemas.microsoft.com/office/drawing/2014/main" id="{F9BFFE6C-3A84-0FF2-6DBA-6EB11D3BE4C9}"/>
              </a:ext>
            </a:extLst>
          </p:cNvPr>
          <p:cNvSpPr>
            <a:spLocks noGrp="1"/>
          </p:cNvSpPr>
          <p:nvPr>
            <p:ph idx="1"/>
          </p:nvPr>
        </p:nvSpPr>
        <p:spPr>
          <a:xfrm>
            <a:off x="838200" y="1825625"/>
            <a:ext cx="3956538" cy="4351338"/>
          </a:xfrm>
        </p:spPr>
        <p:txBody>
          <a:bodyPr/>
          <a:lstStyle/>
          <a:p>
            <a:r>
              <a:rPr lang="en-US" altLang="zh-CN" dirty="0"/>
              <a:t>samples/rust</a:t>
            </a:r>
            <a:r>
              <a:rPr lang="zh-CN" altLang="en-US" dirty="0"/>
              <a:t>目录下：</a:t>
            </a:r>
            <a:r>
              <a:rPr lang="en-US" altLang="zh-CN" dirty="0"/>
              <a:t>rust</a:t>
            </a:r>
            <a:r>
              <a:rPr lang="zh-CN" altLang="en-US" dirty="0"/>
              <a:t>衔接</a:t>
            </a:r>
            <a:r>
              <a:rPr lang="en-US" altLang="zh-CN" dirty="0" err="1"/>
              <a:t>linux</a:t>
            </a:r>
            <a:r>
              <a:rPr lang="zh-CN" altLang="en-US" dirty="0"/>
              <a:t>的驱动模块的抽象</a:t>
            </a:r>
            <a:endParaRPr lang="en-US" altLang="zh-CN" dirty="0"/>
          </a:p>
          <a:p>
            <a:r>
              <a:rPr lang="en-US" altLang="zh-CN" dirty="0"/>
              <a:t>samples/rust/</a:t>
            </a:r>
            <a:r>
              <a:rPr lang="en-US" altLang="zh-CN" dirty="0" err="1"/>
              <a:t>rust_kvm</a:t>
            </a:r>
            <a:r>
              <a:rPr lang="zh-CN" altLang="en-US" dirty="0"/>
              <a:t>：</a:t>
            </a:r>
            <a:r>
              <a:rPr lang="en-US" altLang="zh-CN" dirty="0" err="1"/>
              <a:t>kvm</a:t>
            </a:r>
            <a:r>
              <a:rPr lang="zh-CN" altLang="en-US" dirty="0"/>
              <a:t>的具体逻辑实现</a:t>
            </a:r>
            <a:endParaRPr lang="en-US" altLang="zh-CN" dirty="0"/>
          </a:p>
        </p:txBody>
      </p:sp>
      <p:pic>
        <p:nvPicPr>
          <p:cNvPr id="7" name="图片 6">
            <a:extLst>
              <a:ext uri="{FF2B5EF4-FFF2-40B4-BE49-F238E27FC236}">
                <a16:creationId xmlns:a16="http://schemas.microsoft.com/office/drawing/2014/main" id="{7105A362-340F-E060-40A3-EF719D49AFAC}"/>
              </a:ext>
            </a:extLst>
          </p:cNvPr>
          <p:cNvPicPr>
            <a:picLocks noChangeAspect="1"/>
          </p:cNvPicPr>
          <p:nvPr/>
        </p:nvPicPr>
        <p:blipFill>
          <a:blip r:embed="rId2"/>
          <a:stretch>
            <a:fillRect/>
          </a:stretch>
        </p:blipFill>
        <p:spPr>
          <a:xfrm>
            <a:off x="7397264" y="1130170"/>
            <a:ext cx="3053670" cy="4597660"/>
          </a:xfrm>
          <a:prstGeom prst="rect">
            <a:avLst/>
          </a:prstGeom>
        </p:spPr>
      </p:pic>
    </p:spTree>
    <p:extLst>
      <p:ext uri="{BB962C8B-B14F-4D97-AF65-F5344CB8AC3E}">
        <p14:creationId xmlns:p14="http://schemas.microsoft.com/office/powerpoint/2010/main" val="2407420430"/>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4916</TotalTime>
  <Words>636</Words>
  <Application>Microsoft Office PowerPoint</Application>
  <PresentationFormat>宽屏</PresentationFormat>
  <Paragraphs>97</Paragraphs>
  <Slides>25</Slides>
  <Notes>0</Notes>
  <HiddenSlides>0</HiddenSlides>
  <MMClips>0</MMClips>
  <ScaleCrop>false</ScaleCrop>
  <HeadingPairs>
    <vt:vector size="6" baseType="variant">
      <vt:variant>
        <vt:lpstr>已用的字体</vt:lpstr>
      </vt:variant>
      <vt:variant>
        <vt:i4>3</vt:i4>
      </vt:variant>
      <vt:variant>
        <vt:lpstr>主题</vt:lpstr>
      </vt:variant>
      <vt:variant>
        <vt:i4>1</vt:i4>
      </vt:variant>
      <vt:variant>
        <vt:lpstr>幻灯片标题</vt:lpstr>
      </vt:variant>
      <vt:variant>
        <vt:i4>25</vt:i4>
      </vt:variant>
    </vt:vector>
  </HeadingPairs>
  <TitlesOfParts>
    <vt:vector size="29" baseType="lpstr">
      <vt:lpstr>等线</vt:lpstr>
      <vt:lpstr>等线 Light</vt:lpstr>
      <vt:lpstr>Arial</vt:lpstr>
      <vt:lpstr>Office 主题​​</vt:lpstr>
      <vt:lpstr>proj178-基于Rust的Linux内核虚拟机  R-KVM </vt:lpstr>
      <vt:lpstr>目录</vt:lpstr>
      <vt:lpstr>项目背景-虚拟化</vt:lpstr>
      <vt:lpstr>项目背景-虚拟化</vt:lpstr>
      <vt:lpstr>项目背景-虚拟化</vt:lpstr>
      <vt:lpstr>项目背景-Rust in Linux</vt:lpstr>
      <vt:lpstr>项目背景-Rust in Linux</vt:lpstr>
      <vt:lpstr>项目背景-Rust in Linux</vt:lpstr>
      <vt:lpstr>代码结构</vt:lpstr>
      <vt:lpstr>代码分析-rust_kvm.rs</vt:lpstr>
      <vt:lpstr>代码分析-rust_kvm.rs</vt:lpstr>
      <vt:lpstr>代码分析-vmstat.rs</vt:lpstr>
      <vt:lpstr>代码分析-vmcs.rs</vt:lpstr>
      <vt:lpstr>代码分析-vmcs.rs</vt:lpstr>
      <vt:lpstr>代码分析-vmcs.rs</vt:lpstr>
      <vt:lpstr>代码分析-x86reg.rs</vt:lpstr>
      <vt:lpstr>代码分析-vcpu.rs</vt:lpstr>
      <vt:lpstr>代码分析-guest.rs</vt:lpstr>
      <vt:lpstr>代码分析-exit.rs</vt:lpstr>
      <vt:lpstr>代码分析-mmu.rs</vt:lpstr>
      <vt:lpstr>代码分析-mmu.rs</vt:lpstr>
      <vt:lpstr>项目成果</vt:lpstr>
      <vt:lpstr>项目创新</vt:lpstr>
      <vt:lpstr>后续计划</vt:lpstr>
      <vt:lpstr>感谢倾听 欢迎提问</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Rust在Linux内核的使用</dc:title>
  <dc:creator>T182353</dc:creator>
  <cp:lastModifiedBy>86135</cp:lastModifiedBy>
  <cp:revision>62</cp:revision>
  <dcterms:created xsi:type="dcterms:W3CDTF">2022-03-21T07:39:41Z</dcterms:created>
  <dcterms:modified xsi:type="dcterms:W3CDTF">2022-08-14T08:18:09Z</dcterms:modified>
</cp:coreProperties>
</file>