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</p:sldIdLst>
  <p:sldSz cx="12192000" cy="6858000"/>
  <p:notesSz cx="6858000" cy="9144000"/>
  <p:defaultTextStyle>
    <a:defPPr>
      <a:defRPr lang="zh-CN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 varScale="1">
        <p:scale>
          <a:sx n="155" d="100"/>
          <a:sy n="155" d="100"/>
        </p:scale>
        <p:origin x="498" y="14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slide" Target="slides/slide3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>
            <a:extLst>
              <a:ext uri="{FF2B5EF4-FFF2-40B4-BE49-F238E27FC236}">
                <a16:creationId xmlns:a16="http://schemas.microsoft.com/office/drawing/2014/main" id="{605A6B8C-0580-4D70-8DB5-ACBB6D6FE589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副标题 2">
            <a:extLst>
              <a:ext uri="{FF2B5EF4-FFF2-40B4-BE49-F238E27FC236}">
                <a16:creationId xmlns:a16="http://schemas.microsoft.com/office/drawing/2014/main" id="{A6D1D2A3-A393-41E4-BC8C-505447C0CC2A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zh-CN" altLang="en-US"/>
              <a:t>单击此处编辑母版副标题样式</a:t>
            </a:r>
          </a:p>
        </p:txBody>
      </p:sp>
      <p:sp>
        <p:nvSpPr>
          <p:cNvPr id="4" name="日期占位符 3">
            <a:extLst>
              <a:ext uri="{FF2B5EF4-FFF2-40B4-BE49-F238E27FC236}">
                <a16:creationId xmlns:a16="http://schemas.microsoft.com/office/drawing/2014/main" id="{37914E06-342A-4E2A-947D-D31FE30DA46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C3682BB-C825-41D6-BCA9-E2610B05FD71}" type="datetimeFigureOut">
              <a:rPr lang="zh-CN" altLang="en-US" smtClean="0"/>
              <a:t>2022/6/4</a:t>
            </a:fld>
            <a:endParaRPr lang="zh-CN" altLang="en-US"/>
          </a:p>
        </p:txBody>
      </p:sp>
      <p:sp>
        <p:nvSpPr>
          <p:cNvPr id="5" name="页脚占位符 4">
            <a:extLst>
              <a:ext uri="{FF2B5EF4-FFF2-40B4-BE49-F238E27FC236}">
                <a16:creationId xmlns:a16="http://schemas.microsoft.com/office/drawing/2014/main" id="{25CC51CC-E769-4AA6-832D-861BD27BFC9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>
            <a:extLst>
              <a:ext uri="{FF2B5EF4-FFF2-40B4-BE49-F238E27FC236}">
                <a16:creationId xmlns:a16="http://schemas.microsoft.com/office/drawing/2014/main" id="{355F3138-DE83-4C21-972F-1C94DEFBF75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2E65BE2-4C3A-4FDD-9E0A-EB570946EFD8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126803767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标题和竖排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>
            <a:extLst>
              <a:ext uri="{FF2B5EF4-FFF2-40B4-BE49-F238E27FC236}">
                <a16:creationId xmlns:a16="http://schemas.microsoft.com/office/drawing/2014/main" id="{C40282D9-AEB6-49FF-9ADA-ACD2F02F79B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竖排文字占位符 2">
            <a:extLst>
              <a:ext uri="{FF2B5EF4-FFF2-40B4-BE49-F238E27FC236}">
                <a16:creationId xmlns:a16="http://schemas.microsoft.com/office/drawing/2014/main" id="{DC384346-8D22-47BC-8619-3E5321A3199A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二级</a:t>
            </a:r>
          </a:p>
          <a:p>
            <a:pPr lvl="2"/>
            <a:r>
              <a:rPr lang="zh-CN" altLang="en-US"/>
              <a:t>三级</a:t>
            </a:r>
          </a:p>
          <a:p>
            <a:pPr lvl="3"/>
            <a:r>
              <a:rPr lang="zh-CN" altLang="en-US"/>
              <a:t>四级</a:t>
            </a:r>
          </a:p>
          <a:p>
            <a:pPr lvl="4"/>
            <a:r>
              <a:rPr lang="zh-CN" altLang="en-US"/>
              <a:t>五级</a:t>
            </a:r>
          </a:p>
        </p:txBody>
      </p:sp>
      <p:sp>
        <p:nvSpPr>
          <p:cNvPr id="4" name="日期占位符 3">
            <a:extLst>
              <a:ext uri="{FF2B5EF4-FFF2-40B4-BE49-F238E27FC236}">
                <a16:creationId xmlns:a16="http://schemas.microsoft.com/office/drawing/2014/main" id="{A4B497A0-5BFE-408D-A361-1779E0A772D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C3682BB-C825-41D6-BCA9-E2610B05FD71}" type="datetimeFigureOut">
              <a:rPr lang="zh-CN" altLang="en-US" smtClean="0"/>
              <a:t>2022/6/4</a:t>
            </a:fld>
            <a:endParaRPr lang="zh-CN" altLang="en-US"/>
          </a:p>
        </p:txBody>
      </p:sp>
      <p:sp>
        <p:nvSpPr>
          <p:cNvPr id="5" name="页脚占位符 4">
            <a:extLst>
              <a:ext uri="{FF2B5EF4-FFF2-40B4-BE49-F238E27FC236}">
                <a16:creationId xmlns:a16="http://schemas.microsoft.com/office/drawing/2014/main" id="{E9EA41CA-0F7B-4451-B95C-783B7D2B035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>
            <a:extLst>
              <a:ext uri="{FF2B5EF4-FFF2-40B4-BE49-F238E27FC236}">
                <a16:creationId xmlns:a16="http://schemas.microsoft.com/office/drawing/2014/main" id="{50B63DE3-60E3-45FE-BC42-89A1FBF819E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2E65BE2-4C3A-4FDD-9E0A-EB570946EFD8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245592258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竖排标题与文本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竖排标题 1">
            <a:extLst>
              <a:ext uri="{FF2B5EF4-FFF2-40B4-BE49-F238E27FC236}">
                <a16:creationId xmlns:a16="http://schemas.microsoft.com/office/drawing/2014/main" id="{69D38F5A-D443-4E09-8947-B3140F110050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竖排文字占位符 2">
            <a:extLst>
              <a:ext uri="{FF2B5EF4-FFF2-40B4-BE49-F238E27FC236}">
                <a16:creationId xmlns:a16="http://schemas.microsoft.com/office/drawing/2014/main" id="{00783D64-77A9-4A36-A60D-B36AB8BA65DD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二级</a:t>
            </a:r>
          </a:p>
          <a:p>
            <a:pPr lvl="2"/>
            <a:r>
              <a:rPr lang="zh-CN" altLang="en-US"/>
              <a:t>三级</a:t>
            </a:r>
          </a:p>
          <a:p>
            <a:pPr lvl="3"/>
            <a:r>
              <a:rPr lang="zh-CN" altLang="en-US"/>
              <a:t>四级</a:t>
            </a:r>
          </a:p>
          <a:p>
            <a:pPr lvl="4"/>
            <a:r>
              <a:rPr lang="zh-CN" altLang="en-US"/>
              <a:t>五级</a:t>
            </a:r>
          </a:p>
        </p:txBody>
      </p:sp>
      <p:sp>
        <p:nvSpPr>
          <p:cNvPr id="4" name="日期占位符 3">
            <a:extLst>
              <a:ext uri="{FF2B5EF4-FFF2-40B4-BE49-F238E27FC236}">
                <a16:creationId xmlns:a16="http://schemas.microsoft.com/office/drawing/2014/main" id="{7937CFDD-2BBD-46A9-A15F-2A473551CA8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C3682BB-C825-41D6-BCA9-E2610B05FD71}" type="datetimeFigureOut">
              <a:rPr lang="zh-CN" altLang="en-US" smtClean="0"/>
              <a:t>2022/6/4</a:t>
            </a:fld>
            <a:endParaRPr lang="zh-CN" altLang="en-US"/>
          </a:p>
        </p:txBody>
      </p:sp>
      <p:sp>
        <p:nvSpPr>
          <p:cNvPr id="5" name="页脚占位符 4">
            <a:extLst>
              <a:ext uri="{FF2B5EF4-FFF2-40B4-BE49-F238E27FC236}">
                <a16:creationId xmlns:a16="http://schemas.microsoft.com/office/drawing/2014/main" id="{55567435-2647-4BE9-A12D-84B44F893D5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>
            <a:extLst>
              <a:ext uri="{FF2B5EF4-FFF2-40B4-BE49-F238E27FC236}">
                <a16:creationId xmlns:a16="http://schemas.microsoft.com/office/drawing/2014/main" id="{8295D645-A531-489A-9DFB-29B115BCE14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2E65BE2-4C3A-4FDD-9E0A-EB570946EFD8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108178283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>
            <a:extLst>
              <a:ext uri="{FF2B5EF4-FFF2-40B4-BE49-F238E27FC236}">
                <a16:creationId xmlns:a16="http://schemas.microsoft.com/office/drawing/2014/main" id="{46059CC5-7F45-42F3-9851-0E5E3C51BB2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内容占位符 2">
            <a:extLst>
              <a:ext uri="{FF2B5EF4-FFF2-40B4-BE49-F238E27FC236}">
                <a16:creationId xmlns:a16="http://schemas.microsoft.com/office/drawing/2014/main" id="{8904F7D2-0475-4775-B0D9-F5F7D5A86198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二级</a:t>
            </a:r>
          </a:p>
          <a:p>
            <a:pPr lvl="2"/>
            <a:r>
              <a:rPr lang="zh-CN" altLang="en-US"/>
              <a:t>三级</a:t>
            </a:r>
          </a:p>
          <a:p>
            <a:pPr lvl="3"/>
            <a:r>
              <a:rPr lang="zh-CN" altLang="en-US"/>
              <a:t>四级</a:t>
            </a:r>
          </a:p>
          <a:p>
            <a:pPr lvl="4"/>
            <a:r>
              <a:rPr lang="zh-CN" altLang="en-US"/>
              <a:t>五级</a:t>
            </a:r>
          </a:p>
        </p:txBody>
      </p:sp>
      <p:sp>
        <p:nvSpPr>
          <p:cNvPr id="4" name="日期占位符 3">
            <a:extLst>
              <a:ext uri="{FF2B5EF4-FFF2-40B4-BE49-F238E27FC236}">
                <a16:creationId xmlns:a16="http://schemas.microsoft.com/office/drawing/2014/main" id="{68A4C7EB-74F8-42F5-9A91-89B6B84D3D5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C3682BB-C825-41D6-BCA9-E2610B05FD71}" type="datetimeFigureOut">
              <a:rPr lang="zh-CN" altLang="en-US" smtClean="0"/>
              <a:t>2022/6/4</a:t>
            </a:fld>
            <a:endParaRPr lang="zh-CN" altLang="en-US"/>
          </a:p>
        </p:txBody>
      </p:sp>
      <p:sp>
        <p:nvSpPr>
          <p:cNvPr id="5" name="页脚占位符 4">
            <a:extLst>
              <a:ext uri="{FF2B5EF4-FFF2-40B4-BE49-F238E27FC236}">
                <a16:creationId xmlns:a16="http://schemas.microsoft.com/office/drawing/2014/main" id="{BAD8FCA0-CA37-4841-B80A-A215CE8F268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>
            <a:extLst>
              <a:ext uri="{FF2B5EF4-FFF2-40B4-BE49-F238E27FC236}">
                <a16:creationId xmlns:a16="http://schemas.microsoft.com/office/drawing/2014/main" id="{0C3E1779-9919-4954-9002-A515C1271D8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2E65BE2-4C3A-4FDD-9E0A-EB570946EFD8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349445689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>
            <a:extLst>
              <a:ext uri="{FF2B5EF4-FFF2-40B4-BE49-F238E27FC236}">
                <a16:creationId xmlns:a16="http://schemas.microsoft.com/office/drawing/2014/main" id="{BB6AD212-CE3E-4C82-9355-5694336F62D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文本占位符 2">
            <a:extLst>
              <a:ext uri="{FF2B5EF4-FFF2-40B4-BE49-F238E27FC236}">
                <a16:creationId xmlns:a16="http://schemas.microsoft.com/office/drawing/2014/main" id="{4186F6E6-3F94-42B6-8C64-7F38251808EF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CN" altLang="en-US"/>
              <a:t>单击此处编辑母版文本样式</a:t>
            </a:r>
          </a:p>
        </p:txBody>
      </p:sp>
      <p:sp>
        <p:nvSpPr>
          <p:cNvPr id="4" name="日期占位符 3">
            <a:extLst>
              <a:ext uri="{FF2B5EF4-FFF2-40B4-BE49-F238E27FC236}">
                <a16:creationId xmlns:a16="http://schemas.microsoft.com/office/drawing/2014/main" id="{8AA6B63F-9A2E-46D9-8737-BF4731C7403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C3682BB-C825-41D6-BCA9-E2610B05FD71}" type="datetimeFigureOut">
              <a:rPr lang="zh-CN" altLang="en-US" smtClean="0"/>
              <a:t>2022/6/4</a:t>
            </a:fld>
            <a:endParaRPr lang="zh-CN" altLang="en-US"/>
          </a:p>
        </p:txBody>
      </p:sp>
      <p:sp>
        <p:nvSpPr>
          <p:cNvPr id="5" name="页脚占位符 4">
            <a:extLst>
              <a:ext uri="{FF2B5EF4-FFF2-40B4-BE49-F238E27FC236}">
                <a16:creationId xmlns:a16="http://schemas.microsoft.com/office/drawing/2014/main" id="{A2E2DA42-B7E0-48A9-8E6D-F6103DD5912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>
            <a:extLst>
              <a:ext uri="{FF2B5EF4-FFF2-40B4-BE49-F238E27FC236}">
                <a16:creationId xmlns:a16="http://schemas.microsoft.com/office/drawing/2014/main" id="{1D6430BC-D550-470A-A435-138CD546051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2E65BE2-4C3A-4FDD-9E0A-EB570946EFD8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107228179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>
            <a:extLst>
              <a:ext uri="{FF2B5EF4-FFF2-40B4-BE49-F238E27FC236}">
                <a16:creationId xmlns:a16="http://schemas.microsoft.com/office/drawing/2014/main" id="{D2F5D35C-B042-40EE-A6E2-712B7B4BAFF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内容占位符 2">
            <a:extLst>
              <a:ext uri="{FF2B5EF4-FFF2-40B4-BE49-F238E27FC236}">
                <a16:creationId xmlns:a16="http://schemas.microsoft.com/office/drawing/2014/main" id="{3442889C-A1AB-4860-82F3-E32652DDA208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二级</a:t>
            </a:r>
          </a:p>
          <a:p>
            <a:pPr lvl="2"/>
            <a:r>
              <a:rPr lang="zh-CN" altLang="en-US"/>
              <a:t>三级</a:t>
            </a:r>
          </a:p>
          <a:p>
            <a:pPr lvl="3"/>
            <a:r>
              <a:rPr lang="zh-CN" altLang="en-US"/>
              <a:t>四级</a:t>
            </a:r>
          </a:p>
          <a:p>
            <a:pPr lvl="4"/>
            <a:r>
              <a:rPr lang="zh-CN" altLang="en-US"/>
              <a:t>五级</a:t>
            </a:r>
          </a:p>
        </p:txBody>
      </p:sp>
      <p:sp>
        <p:nvSpPr>
          <p:cNvPr id="4" name="内容占位符 3">
            <a:extLst>
              <a:ext uri="{FF2B5EF4-FFF2-40B4-BE49-F238E27FC236}">
                <a16:creationId xmlns:a16="http://schemas.microsoft.com/office/drawing/2014/main" id="{CD793798-FFFA-45C0-B37B-77BA9EBC9D39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二级</a:t>
            </a:r>
          </a:p>
          <a:p>
            <a:pPr lvl="2"/>
            <a:r>
              <a:rPr lang="zh-CN" altLang="en-US"/>
              <a:t>三级</a:t>
            </a:r>
          </a:p>
          <a:p>
            <a:pPr lvl="3"/>
            <a:r>
              <a:rPr lang="zh-CN" altLang="en-US"/>
              <a:t>四级</a:t>
            </a:r>
          </a:p>
          <a:p>
            <a:pPr lvl="4"/>
            <a:r>
              <a:rPr lang="zh-CN" altLang="en-US"/>
              <a:t>五级</a:t>
            </a:r>
          </a:p>
        </p:txBody>
      </p:sp>
      <p:sp>
        <p:nvSpPr>
          <p:cNvPr id="5" name="日期占位符 4">
            <a:extLst>
              <a:ext uri="{FF2B5EF4-FFF2-40B4-BE49-F238E27FC236}">
                <a16:creationId xmlns:a16="http://schemas.microsoft.com/office/drawing/2014/main" id="{47D840F8-B23B-4065-9C93-BE366AD0326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C3682BB-C825-41D6-BCA9-E2610B05FD71}" type="datetimeFigureOut">
              <a:rPr lang="zh-CN" altLang="en-US" smtClean="0"/>
              <a:t>2022/6/4</a:t>
            </a:fld>
            <a:endParaRPr lang="zh-CN" altLang="en-US"/>
          </a:p>
        </p:txBody>
      </p:sp>
      <p:sp>
        <p:nvSpPr>
          <p:cNvPr id="6" name="页脚占位符 5">
            <a:extLst>
              <a:ext uri="{FF2B5EF4-FFF2-40B4-BE49-F238E27FC236}">
                <a16:creationId xmlns:a16="http://schemas.microsoft.com/office/drawing/2014/main" id="{73549869-CAE7-4284-B76B-3B88A68B01A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灯片编号占位符 6">
            <a:extLst>
              <a:ext uri="{FF2B5EF4-FFF2-40B4-BE49-F238E27FC236}">
                <a16:creationId xmlns:a16="http://schemas.microsoft.com/office/drawing/2014/main" id="{544DAA5E-EBBB-4986-B268-9C11382B379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2E65BE2-4C3A-4FDD-9E0A-EB570946EFD8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285230689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>
            <a:extLst>
              <a:ext uri="{FF2B5EF4-FFF2-40B4-BE49-F238E27FC236}">
                <a16:creationId xmlns:a16="http://schemas.microsoft.com/office/drawing/2014/main" id="{36905026-5469-46C3-A019-2E4A44160E0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文本占位符 2">
            <a:extLst>
              <a:ext uri="{FF2B5EF4-FFF2-40B4-BE49-F238E27FC236}">
                <a16:creationId xmlns:a16="http://schemas.microsoft.com/office/drawing/2014/main" id="{7FD01BDA-8EE9-4B40-ADF2-85ED8A06C4BC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/>
              <a:t>单击此处编辑母版文本样式</a:t>
            </a:r>
          </a:p>
        </p:txBody>
      </p:sp>
      <p:sp>
        <p:nvSpPr>
          <p:cNvPr id="4" name="内容占位符 3">
            <a:extLst>
              <a:ext uri="{FF2B5EF4-FFF2-40B4-BE49-F238E27FC236}">
                <a16:creationId xmlns:a16="http://schemas.microsoft.com/office/drawing/2014/main" id="{F93F15AA-DB4D-47BB-BEBD-7C495278792C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二级</a:t>
            </a:r>
          </a:p>
          <a:p>
            <a:pPr lvl="2"/>
            <a:r>
              <a:rPr lang="zh-CN" altLang="en-US"/>
              <a:t>三级</a:t>
            </a:r>
          </a:p>
          <a:p>
            <a:pPr lvl="3"/>
            <a:r>
              <a:rPr lang="zh-CN" altLang="en-US"/>
              <a:t>四级</a:t>
            </a:r>
          </a:p>
          <a:p>
            <a:pPr lvl="4"/>
            <a:r>
              <a:rPr lang="zh-CN" altLang="en-US"/>
              <a:t>五级</a:t>
            </a:r>
          </a:p>
        </p:txBody>
      </p:sp>
      <p:sp>
        <p:nvSpPr>
          <p:cNvPr id="5" name="文本占位符 4">
            <a:extLst>
              <a:ext uri="{FF2B5EF4-FFF2-40B4-BE49-F238E27FC236}">
                <a16:creationId xmlns:a16="http://schemas.microsoft.com/office/drawing/2014/main" id="{762982CE-1069-48CF-8654-00B1353155D4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/>
              <a:t>单击此处编辑母版文本样式</a:t>
            </a:r>
          </a:p>
        </p:txBody>
      </p:sp>
      <p:sp>
        <p:nvSpPr>
          <p:cNvPr id="6" name="内容占位符 5">
            <a:extLst>
              <a:ext uri="{FF2B5EF4-FFF2-40B4-BE49-F238E27FC236}">
                <a16:creationId xmlns:a16="http://schemas.microsoft.com/office/drawing/2014/main" id="{B05D4A0D-8050-4C72-A36B-FAC7F00BEE89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二级</a:t>
            </a:r>
          </a:p>
          <a:p>
            <a:pPr lvl="2"/>
            <a:r>
              <a:rPr lang="zh-CN" altLang="en-US"/>
              <a:t>三级</a:t>
            </a:r>
          </a:p>
          <a:p>
            <a:pPr lvl="3"/>
            <a:r>
              <a:rPr lang="zh-CN" altLang="en-US"/>
              <a:t>四级</a:t>
            </a:r>
          </a:p>
          <a:p>
            <a:pPr lvl="4"/>
            <a:r>
              <a:rPr lang="zh-CN" altLang="en-US"/>
              <a:t>五级</a:t>
            </a:r>
          </a:p>
        </p:txBody>
      </p:sp>
      <p:sp>
        <p:nvSpPr>
          <p:cNvPr id="7" name="日期占位符 6">
            <a:extLst>
              <a:ext uri="{FF2B5EF4-FFF2-40B4-BE49-F238E27FC236}">
                <a16:creationId xmlns:a16="http://schemas.microsoft.com/office/drawing/2014/main" id="{E3760459-F803-41BB-AA5A-B45AEB757EA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C3682BB-C825-41D6-BCA9-E2610B05FD71}" type="datetimeFigureOut">
              <a:rPr lang="zh-CN" altLang="en-US" smtClean="0"/>
              <a:t>2022/6/4</a:t>
            </a:fld>
            <a:endParaRPr lang="zh-CN" altLang="en-US"/>
          </a:p>
        </p:txBody>
      </p:sp>
      <p:sp>
        <p:nvSpPr>
          <p:cNvPr id="8" name="页脚占位符 7">
            <a:extLst>
              <a:ext uri="{FF2B5EF4-FFF2-40B4-BE49-F238E27FC236}">
                <a16:creationId xmlns:a16="http://schemas.microsoft.com/office/drawing/2014/main" id="{40FA4163-39E4-42D4-8D49-909227A6D2F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9" name="灯片编号占位符 8">
            <a:extLst>
              <a:ext uri="{FF2B5EF4-FFF2-40B4-BE49-F238E27FC236}">
                <a16:creationId xmlns:a16="http://schemas.microsoft.com/office/drawing/2014/main" id="{CF4E7F95-05B2-4FA2-9303-47A69024EBD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2E65BE2-4C3A-4FDD-9E0A-EB570946EFD8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672948241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>
            <a:extLst>
              <a:ext uri="{FF2B5EF4-FFF2-40B4-BE49-F238E27FC236}">
                <a16:creationId xmlns:a16="http://schemas.microsoft.com/office/drawing/2014/main" id="{52F5A2F3-3B4A-4330-B70E-2096185AAF6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日期占位符 2">
            <a:extLst>
              <a:ext uri="{FF2B5EF4-FFF2-40B4-BE49-F238E27FC236}">
                <a16:creationId xmlns:a16="http://schemas.microsoft.com/office/drawing/2014/main" id="{58274610-27BF-4D7B-899A-BC1040B720D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C3682BB-C825-41D6-BCA9-E2610B05FD71}" type="datetimeFigureOut">
              <a:rPr lang="zh-CN" altLang="en-US" smtClean="0"/>
              <a:t>2022/6/4</a:t>
            </a:fld>
            <a:endParaRPr lang="zh-CN" altLang="en-US"/>
          </a:p>
        </p:txBody>
      </p:sp>
      <p:sp>
        <p:nvSpPr>
          <p:cNvPr id="4" name="页脚占位符 3">
            <a:extLst>
              <a:ext uri="{FF2B5EF4-FFF2-40B4-BE49-F238E27FC236}">
                <a16:creationId xmlns:a16="http://schemas.microsoft.com/office/drawing/2014/main" id="{334EF406-5319-4EBE-8C8D-C42A1186649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5" name="灯片编号占位符 4">
            <a:extLst>
              <a:ext uri="{FF2B5EF4-FFF2-40B4-BE49-F238E27FC236}">
                <a16:creationId xmlns:a16="http://schemas.microsoft.com/office/drawing/2014/main" id="{C8429313-03C4-4550-B205-FF04A0E5970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2E65BE2-4C3A-4FDD-9E0A-EB570946EFD8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357535281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期占位符 1">
            <a:extLst>
              <a:ext uri="{FF2B5EF4-FFF2-40B4-BE49-F238E27FC236}">
                <a16:creationId xmlns:a16="http://schemas.microsoft.com/office/drawing/2014/main" id="{AB674491-9F35-4D8E-AA1A-6A8AC27127D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C3682BB-C825-41D6-BCA9-E2610B05FD71}" type="datetimeFigureOut">
              <a:rPr lang="zh-CN" altLang="en-US" smtClean="0"/>
              <a:t>2022/6/4</a:t>
            </a:fld>
            <a:endParaRPr lang="zh-CN" altLang="en-US"/>
          </a:p>
        </p:txBody>
      </p:sp>
      <p:sp>
        <p:nvSpPr>
          <p:cNvPr id="3" name="页脚占位符 2">
            <a:extLst>
              <a:ext uri="{FF2B5EF4-FFF2-40B4-BE49-F238E27FC236}">
                <a16:creationId xmlns:a16="http://schemas.microsoft.com/office/drawing/2014/main" id="{5CF61110-A2FF-48D9-ADA8-EAAF64CC737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4" name="灯片编号占位符 3">
            <a:extLst>
              <a:ext uri="{FF2B5EF4-FFF2-40B4-BE49-F238E27FC236}">
                <a16:creationId xmlns:a16="http://schemas.microsoft.com/office/drawing/2014/main" id="{86EF0BFC-DD73-4941-8599-71CC9B10C58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2E65BE2-4C3A-4FDD-9E0A-EB570946EFD8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57534183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内容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>
            <a:extLst>
              <a:ext uri="{FF2B5EF4-FFF2-40B4-BE49-F238E27FC236}">
                <a16:creationId xmlns:a16="http://schemas.microsoft.com/office/drawing/2014/main" id="{69C6826F-FD6A-4593-904C-632481B047A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内容占位符 2">
            <a:extLst>
              <a:ext uri="{FF2B5EF4-FFF2-40B4-BE49-F238E27FC236}">
                <a16:creationId xmlns:a16="http://schemas.microsoft.com/office/drawing/2014/main" id="{BDC986ED-3ABB-4C60-BEC1-E3233010AE86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二级</a:t>
            </a:r>
          </a:p>
          <a:p>
            <a:pPr lvl="2"/>
            <a:r>
              <a:rPr lang="zh-CN" altLang="en-US"/>
              <a:t>三级</a:t>
            </a:r>
          </a:p>
          <a:p>
            <a:pPr lvl="3"/>
            <a:r>
              <a:rPr lang="zh-CN" altLang="en-US"/>
              <a:t>四级</a:t>
            </a:r>
          </a:p>
          <a:p>
            <a:pPr lvl="4"/>
            <a:r>
              <a:rPr lang="zh-CN" altLang="en-US"/>
              <a:t>五级</a:t>
            </a:r>
          </a:p>
        </p:txBody>
      </p:sp>
      <p:sp>
        <p:nvSpPr>
          <p:cNvPr id="4" name="文本占位符 3">
            <a:extLst>
              <a:ext uri="{FF2B5EF4-FFF2-40B4-BE49-F238E27FC236}">
                <a16:creationId xmlns:a16="http://schemas.microsoft.com/office/drawing/2014/main" id="{C77449B1-740A-4D04-AAB5-59C97037373C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zh-CN" altLang="en-US"/>
              <a:t>单击此处编辑母版文本样式</a:t>
            </a:r>
          </a:p>
        </p:txBody>
      </p:sp>
      <p:sp>
        <p:nvSpPr>
          <p:cNvPr id="5" name="日期占位符 4">
            <a:extLst>
              <a:ext uri="{FF2B5EF4-FFF2-40B4-BE49-F238E27FC236}">
                <a16:creationId xmlns:a16="http://schemas.microsoft.com/office/drawing/2014/main" id="{37262CD7-F4C8-4663-93FC-6AA36B94009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C3682BB-C825-41D6-BCA9-E2610B05FD71}" type="datetimeFigureOut">
              <a:rPr lang="zh-CN" altLang="en-US" smtClean="0"/>
              <a:t>2022/6/4</a:t>
            </a:fld>
            <a:endParaRPr lang="zh-CN" altLang="en-US"/>
          </a:p>
        </p:txBody>
      </p:sp>
      <p:sp>
        <p:nvSpPr>
          <p:cNvPr id="6" name="页脚占位符 5">
            <a:extLst>
              <a:ext uri="{FF2B5EF4-FFF2-40B4-BE49-F238E27FC236}">
                <a16:creationId xmlns:a16="http://schemas.microsoft.com/office/drawing/2014/main" id="{E8232898-7684-46FB-B136-97034FEDE9D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灯片编号占位符 6">
            <a:extLst>
              <a:ext uri="{FF2B5EF4-FFF2-40B4-BE49-F238E27FC236}">
                <a16:creationId xmlns:a16="http://schemas.microsoft.com/office/drawing/2014/main" id="{EF89F526-00CC-4F02-8EA7-94EF69CD8A2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2E65BE2-4C3A-4FDD-9E0A-EB570946EFD8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305538925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>
            <a:extLst>
              <a:ext uri="{FF2B5EF4-FFF2-40B4-BE49-F238E27FC236}">
                <a16:creationId xmlns:a16="http://schemas.microsoft.com/office/drawing/2014/main" id="{3A08CF5A-AFE6-40CC-B5A3-D744F6AB0AE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图片占位符 2">
            <a:extLst>
              <a:ext uri="{FF2B5EF4-FFF2-40B4-BE49-F238E27FC236}">
                <a16:creationId xmlns:a16="http://schemas.microsoft.com/office/drawing/2014/main" id="{E7AF5740-7571-4036-8CEB-7AF23CF7FC65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zh-CN" altLang="en-US"/>
          </a:p>
        </p:txBody>
      </p:sp>
      <p:sp>
        <p:nvSpPr>
          <p:cNvPr id="4" name="文本占位符 3">
            <a:extLst>
              <a:ext uri="{FF2B5EF4-FFF2-40B4-BE49-F238E27FC236}">
                <a16:creationId xmlns:a16="http://schemas.microsoft.com/office/drawing/2014/main" id="{0FC4EB40-D4E2-4AB2-8B32-DDD69E469CF0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zh-CN" altLang="en-US"/>
              <a:t>单击此处编辑母版文本样式</a:t>
            </a:r>
          </a:p>
        </p:txBody>
      </p:sp>
      <p:sp>
        <p:nvSpPr>
          <p:cNvPr id="5" name="日期占位符 4">
            <a:extLst>
              <a:ext uri="{FF2B5EF4-FFF2-40B4-BE49-F238E27FC236}">
                <a16:creationId xmlns:a16="http://schemas.microsoft.com/office/drawing/2014/main" id="{547E03C5-EDEC-445D-83FE-3FD0ACA9173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C3682BB-C825-41D6-BCA9-E2610B05FD71}" type="datetimeFigureOut">
              <a:rPr lang="zh-CN" altLang="en-US" smtClean="0"/>
              <a:t>2022/6/4</a:t>
            </a:fld>
            <a:endParaRPr lang="zh-CN" altLang="en-US"/>
          </a:p>
        </p:txBody>
      </p:sp>
      <p:sp>
        <p:nvSpPr>
          <p:cNvPr id="6" name="页脚占位符 5">
            <a:extLst>
              <a:ext uri="{FF2B5EF4-FFF2-40B4-BE49-F238E27FC236}">
                <a16:creationId xmlns:a16="http://schemas.microsoft.com/office/drawing/2014/main" id="{3E15B327-1B85-4AFC-9545-357C4BDD47D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灯片编号占位符 6">
            <a:extLst>
              <a:ext uri="{FF2B5EF4-FFF2-40B4-BE49-F238E27FC236}">
                <a16:creationId xmlns:a16="http://schemas.microsoft.com/office/drawing/2014/main" id="{09EDD345-B664-49A8-AF76-F675EECFD84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2E65BE2-4C3A-4FDD-9E0A-EB570946EFD8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426916949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占位符 1">
            <a:extLst>
              <a:ext uri="{FF2B5EF4-FFF2-40B4-BE49-F238E27FC236}">
                <a16:creationId xmlns:a16="http://schemas.microsoft.com/office/drawing/2014/main" id="{D3F4DE16-4C7C-41A9-8857-659B3279FA7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文本占位符 2">
            <a:extLst>
              <a:ext uri="{FF2B5EF4-FFF2-40B4-BE49-F238E27FC236}">
                <a16:creationId xmlns:a16="http://schemas.microsoft.com/office/drawing/2014/main" id="{F99FC474-16A5-462E-9D67-AF911B740F91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二级</a:t>
            </a:r>
          </a:p>
          <a:p>
            <a:pPr lvl="2"/>
            <a:r>
              <a:rPr lang="zh-CN" altLang="en-US"/>
              <a:t>三级</a:t>
            </a:r>
          </a:p>
          <a:p>
            <a:pPr lvl="3"/>
            <a:r>
              <a:rPr lang="zh-CN" altLang="en-US"/>
              <a:t>四级</a:t>
            </a:r>
          </a:p>
          <a:p>
            <a:pPr lvl="4"/>
            <a:r>
              <a:rPr lang="zh-CN" altLang="en-US"/>
              <a:t>五级</a:t>
            </a:r>
          </a:p>
        </p:txBody>
      </p:sp>
      <p:sp>
        <p:nvSpPr>
          <p:cNvPr id="4" name="日期占位符 3">
            <a:extLst>
              <a:ext uri="{FF2B5EF4-FFF2-40B4-BE49-F238E27FC236}">
                <a16:creationId xmlns:a16="http://schemas.microsoft.com/office/drawing/2014/main" id="{42A48B37-E281-4350-82E9-E11D83FEACC8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C3682BB-C825-41D6-BCA9-E2610B05FD71}" type="datetimeFigureOut">
              <a:rPr lang="zh-CN" altLang="en-US" smtClean="0"/>
              <a:t>2022/6/4</a:t>
            </a:fld>
            <a:endParaRPr lang="zh-CN" altLang="en-US"/>
          </a:p>
        </p:txBody>
      </p:sp>
      <p:sp>
        <p:nvSpPr>
          <p:cNvPr id="5" name="页脚占位符 4">
            <a:extLst>
              <a:ext uri="{FF2B5EF4-FFF2-40B4-BE49-F238E27FC236}">
                <a16:creationId xmlns:a16="http://schemas.microsoft.com/office/drawing/2014/main" id="{19B93D6A-AF9E-4E53-8609-11629607E0E3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zh-CN" altLang="en-US"/>
          </a:p>
        </p:txBody>
      </p:sp>
      <p:sp>
        <p:nvSpPr>
          <p:cNvPr id="6" name="灯片编号占位符 5">
            <a:extLst>
              <a:ext uri="{FF2B5EF4-FFF2-40B4-BE49-F238E27FC236}">
                <a16:creationId xmlns:a16="http://schemas.microsoft.com/office/drawing/2014/main" id="{BE018138-67C7-4A36-B175-E3CC8CD3D591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2E65BE2-4C3A-4FDD-9E0A-EB570946EFD8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57978008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zh-CN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>
            <a:extLst>
              <a:ext uri="{FF2B5EF4-FFF2-40B4-BE49-F238E27FC236}">
                <a16:creationId xmlns:a16="http://schemas.microsoft.com/office/drawing/2014/main" id="{E7B0D6FA-932C-4C9B-A66F-E4E6B12D5B64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altLang="zh-CN" dirty="0" err="1"/>
              <a:t>RustKVM</a:t>
            </a:r>
            <a:endParaRPr lang="zh-CN" altLang="en-US" dirty="0"/>
          </a:p>
        </p:txBody>
      </p:sp>
      <p:sp>
        <p:nvSpPr>
          <p:cNvPr id="3" name="副标题 2">
            <a:extLst>
              <a:ext uri="{FF2B5EF4-FFF2-40B4-BE49-F238E27FC236}">
                <a16:creationId xmlns:a16="http://schemas.microsoft.com/office/drawing/2014/main" id="{344BCB0B-F47B-48C9-B17D-7E8134E6986D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altLang="zh-CN" dirty="0"/>
              <a:t>Report 6.4</a:t>
            </a:r>
          </a:p>
          <a:p>
            <a:r>
              <a:rPr lang="en-US" altLang="zh-CN" dirty="0"/>
              <a:t>An </a:t>
            </a:r>
            <a:r>
              <a:rPr lang="en-US" altLang="zh-CN" dirty="0" err="1"/>
              <a:t>Zhida</a:t>
            </a:r>
            <a:endParaRPr lang="zh-CN" altLang="en-US" dirty="0"/>
          </a:p>
        </p:txBody>
      </p:sp>
    </p:spTree>
    <p:extLst>
      <p:ext uri="{BB962C8B-B14F-4D97-AF65-F5344CB8AC3E}">
        <p14:creationId xmlns:p14="http://schemas.microsoft.com/office/powerpoint/2010/main" val="3864191736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>
            <a:extLst>
              <a:ext uri="{FF2B5EF4-FFF2-40B4-BE49-F238E27FC236}">
                <a16:creationId xmlns:a16="http://schemas.microsoft.com/office/drawing/2014/main" id="{63230142-BD33-46E0-841D-6BC9B033624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dirty="0"/>
              <a:t>当前进展</a:t>
            </a:r>
          </a:p>
        </p:txBody>
      </p:sp>
      <p:sp>
        <p:nvSpPr>
          <p:cNvPr id="3" name="内容占位符 2">
            <a:extLst>
              <a:ext uri="{FF2B5EF4-FFF2-40B4-BE49-F238E27FC236}">
                <a16:creationId xmlns:a16="http://schemas.microsoft.com/office/drawing/2014/main" id="{6B3188CB-3608-4E4F-8ABF-EF374FE7F2D2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altLang="zh-CN" dirty="0"/>
              <a:t>Demo</a:t>
            </a:r>
            <a:r>
              <a:rPr lang="zh-CN" altLang="en-US" dirty="0"/>
              <a:t>成功运行，可以运行一些</a:t>
            </a:r>
            <a:r>
              <a:rPr lang="en-US" altLang="zh-CN" dirty="0"/>
              <a:t>KVM</a:t>
            </a:r>
            <a:r>
              <a:rPr lang="zh-CN" altLang="en-US" dirty="0"/>
              <a:t>的基本</a:t>
            </a:r>
            <a:r>
              <a:rPr lang="en-US" altLang="zh-CN" dirty="0"/>
              <a:t>testcase</a:t>
            </a:r>
          </a:p>
          <a:p>
            <a:r>
              <a:rPr lang="zh-CN" altLang="en-US" dirty="0"/>
              <a:t>开发文档基本完成</a:t>
            </a:r>
            <a:endParaRPr lang="en-US" altLang="zh-CN" dirty="0"/>
          </a:p>
          <a:p>
            <a:endParaRPr lang="en-US" altLang="zh-CN" dirty="0"/>
          </a:p>
          <a:p>
            <a:endParaRPr lang="en-US" altLang="zh-CN" dirty="0"/>
          </a:p>
          <a:p>
            <a:endParaRPr lang="en-US" altLang="zh-CN" dirty="0"/>
          </a:p>
        </p:txBody>
      </p:sp>
    </p:spTree>
    <p:extLst>
      <p:ext uri="{BB962C8B-B14F-4D97-AF65-F5344CB8AC3E}">
        <p14:creationId xmlns:p14="http://schemas.microsoft.com/office/powerpoint/2010/main" val="1229596489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>
            <a:extLst>
              <a:ext uri="{FF2B5EF4-FFF2-40B4-BE49-F238E27FC236}">
                <a16:creationId xmlns:a16="http://schemas.microsoft.com/office/drawing/2014/main" id="{86BA56D8-D90E-46A8-B227-E5EECF98B9C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dirty="0"/>
              <a:t>进一步工作</a:t>
            </a:r>
          </a:p>
        </p:txBody>
      </p:sp>
      <p:sp>
        <p:nvSpPr>
          <p:cNvPr id="3" name="内容占位符 2">
            <a:extLst>
              <a:ext uri="{FF2B5EF4-FFF2-40B4-BE49-F238E27FC236}">
                <a16:creationId xmlns:a16="http://schemas.microsoft.com/office/drawing/2014/main" id="{011B9F25-CDB6-4663-AF7B-76CFFEF4FD5B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altLang="zh-CN" dirty="0"/>
              <a:t>Crash</a:t>
            </a:r>
            <a:r>
              <a:rPr lang="zh-CN" altLang="en-US" dirty="0"/>
              <a:t>工具的版本似乎和现在的一些内容不兼容，需要进一步调试</a:t>
            </a:r>
            <a:endParaRPr lang="en-US" altLang="zh-CN" dirty="0"/>
          </a:p>
          <a:p>
            <a:r>
              <a:rPr lang="zh-CN" altLang="en-US" dirty="0"/>
              <a:t>基于</a:t>
            </a:r>
            <a:r>
              <a:rPr lang="en-US" altLang="zh-CN" dirty="0"/>
              <a:t>demo</a:t>
            </a:r>
            <a:r>
              <a:rPr lang="zh-CN" altLang="en-US" dirty="0"/>
              <a:t>与</a:t>
            </a:r>
            <a:r>
              <a:rPr lang="en-US" altLang="zh-CN" dirty="0" err="1"/>
              <a:t>rustforlinux</a:t>
            </a:r>
            <a:r>
              <a:rPr lang="zh-CN" altLang="en-US" dirty="0"/>
              <a:t>社区进行联系</a:t>
            </a:r>
            <a:endParaRPr lang="en-US" altLang="zh-CN" dirty="0"/>
          </a:p>
          <a:p>
            <a:r>
              <a:rPr lang="zh-CN" altLang="en-US"/>
              <a:t>完善中断处理以及特权级处理</a:t>
            </a:r>
            <a:endParaRPr lang="en-US" altLang="zh-CN" dirty="0"/>
          </a:p>
        </p:txBody>
      </p:sp>
    </p:spTree>
    <p:extLst>
      <p:ext uri="{BB962C8B-B14F-4D97-AF65-F5344CB8AC3E}">
        <p14:creationId xmlns:p14="http://schemas.microsoft.com/office/powerpoint/2010/main" val="497517875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主题​​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等线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等线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303</TotalTime>
  <Words>53</Words>
  <Application>Microsoft Office PowerPoint</Application>
  <PresentationFormat>宽屏</PresentationFormat>
  <Paragraphs>11</Paragraphs>
  <Slides>3</Slides>
  <Notes>0</Notes>
  <HiddenSlides>0</HiddenSlides>
  <MMClips>0</MMClips>
  <ScaleCrop>false</ScaleCrop>
  <HeadingPairs>
    <vt:vector size="6" baseType="variant">
      <vt:variant>
        <vt:lpstr>已用的字体</vt:lpstr>
      </vt:variant>
      <vt:variant>
        <vt:i4>3</vt:i4>
      </vt:variant>
      <vt:variant>
        <vt:lpstr>主题</vt:lpstr>
      </vt:variant>
      <vt:variant>
        <vt:i4>1</vt:i4>
      </vt:variant>
      <vt:variant>
        <vt:lpstr>幻灯片标题</vt:lpstr>
      </vt:variant>
      <vt:variant>
        <vt:i4>3</vt:i4>
      </vt:variant>
    </vt:vector>
  </HeadingPairs>
  <TitlesOfParts>
    <vt:vector size="7" baseType="lpstr">
      <vt:lpstr>等线</vt:lpstr>
      <vt:lpstr>等线 Light</vt:lpstr>
      <vt:lpstr>Arial</vt:lpstr>
      <vt:lpstr>Office 主题​​</vt:lpstr>
      <vt:lpstr>RustKVM</vt:lpstr>
      <vt:lpstr>当前进展</vt:lpstr>
      <vt:lpstr>进一步工作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RustKVM</dc:title>
  <dc:creator>86135</dc:creator>
  <cp:lastModifiedBy>86135</cp:lastModifiedBy>
  <cp:revision>144</cp:revision>
  <dcterms:created xsi:type="dcterms:W3CDTF">2022-04-15T14:36:23Z</dcterms:created>
  <dcterms:modified xsi:type="dcterms:W3CDTF">2022-06-04T00:55:09Z</dcterms:modified>
</cp:coreProperties>
</file>

<file path=docProps/thumbnail.jpeg>
</file>