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132" y="17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05A6B8C-0580-4D70-8DB5-ACBB6D6FE5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A6D1D2A3-A393-41E4-BC8C-505447C0CC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7914E06-342A-4E2A-947D-D31FE30DA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5CC51CC-E769-4AA6-832D-861BD27BFC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55F3138-DE83-4C21-972F-1C94DEFBF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803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40282D9-AEB6-49FF-9ADA-ACD2F02F79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C384346-8D22-47BC-8619-3E5321A319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4B497A0-5BFE-408D-A361-1779E0A772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9EA41CA-0F7B-4451-B95C-783B7D2B0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B63DE3-60E3-45FE-BC42-89A1FBF81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5922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69D38F5A-D443-4E09-8947-B3140F1100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0783D64-77A9-4A36-A60D-B36AB8BA65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937CFDD-2BBD-46A9-A15F-2A473551C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567435-2647-4BE9-A12D-84B44F893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295D645-A531-489A-9DFB-29B115BCE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17828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6059CC5-7F45-42F3-9851-0E5E3C51B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904F7D2-0475-4775-B0D9-F5F7D5A86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8A4C7EB-74F8-42F5-9A91-89B6B84D3D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AD8FCA0-CA37-4841-B80A-A215CE8F26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C3E1779-9919-4954-9002-A515C1271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94456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B6AD212-CE3E-4C82-9355-5694336F62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186F6E6-3F94-42B6-8C64-7F38251808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A6B63F-9A2E-46D9-8737-BF4731C74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2E2DA42-B7E0-48A9-8E6D-F6103DD59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6430BC-D550-470A-A435-138CD5460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281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2F5D35C-B042-40EE-A6E2-712B7B4BA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442889C-A1AB-4860-82F3-E32652DDA2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D793798-FFFA-45C0-B37B-77BA9EBC9D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7D840F8-B23B-4065-9C93-BE366AD0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549869-CAE7-4284-B76B-3B88A68B01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44DAA5E-EBBB-4986-B268-9C11382B37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23068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6905026-5469-46C3-A019-2E4A44160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FD01BDA-8EE9-4B40-ADF2-85ED8A06C4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3F15AA-DB4D-47BB-BEBD-7C49527879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62982CE-1069-48CF-8654-00B1353155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B05D4A0D-8050-4C72-A36B-FAC7F00BEE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3760459-F803-41BB-AA5A-B45AEB757E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0FA4163-39E4-42D4-8D49-909227A6D2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F4E7F95-05B2-4FA2-9303-47A69024E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2948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2F5A2F3-3B4A-4330-B70E-2096185AAF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58274610-27BF-4D7B-899A-BC1040B72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334EF406-5319-4EBE-8C8D-C42A11866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8429313-03C4-4550-B205-FF04A0E59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35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AB674491-9F35-4D8E-AA1A-6A8AC2712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CF61110-A2FF-48D9-ADA8-EAAF64CC73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6EF0BFC-DD73-4941-8599-71CC9B10C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534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9C6826F-FD6A-4593-904C-632481B047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DC986ED-3ABB-4C60-BEC1-E3233010AE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77449B1-740A-4D04-AAB5-59C9703737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7262CD7-F4C8-4663-93FC-6AA36B940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8232898-7684-46FB-B136-97034FEDE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F89F526-00CC-4F02-8EA7-94EF69CD8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5389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08CF5A-AFE6-40CC-B5A3-D744F6AB0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7AF5740-7571-4036-8CEB-7AF23CF7FC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0FC4EB40-D4E2-4AB2-8B32-DDD69E469C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47E03C5-EDEC-445D-83FE-3FD0ACA91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E15B327-1B85-4AFC-9545-357C4BDD4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9EDD345-B664-49A8-AF76-F675EECFD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69169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3F4DE16-4C7C-41A9-8857-659B3279FA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99FC474-16A5-462E-9D67-AF911B740F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2A48B37-E281-4350-82E9-E11D83FEAC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82BB-C825-41D6-BCA9-E2610B05FD71}" type="datetimeFigureOut">
              <a:rPr lang="zh-CN" altLang="en-US" smtClean="0"/>
              <a:t>2022/4/15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9B93D6A-AF9E-4E53-8609-11629607E0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E018138-67C7-4A36-B175-E3CC8CD3D5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5BE2-4C3A-4FDD-9E0A-EB570946EFD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9780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B0D6FA-932C-4C9B-A66F-E4E6B12D5B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err="1"/>
              <a:t>RustKVM</a:t>
            </a:r>
            <a:endParaRPr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44BCB0B-F47B-48C9-B17D-7E8134E6986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/>
              <a:t>Report 4.16</a:t>
            </a:r>
          </a:p>
          <a:p>
            <a:r>
              <a:rPr lang="en-US" altLang="zh-CN" dirty="0"/>
              <a:t>An </a:t>
            </a:r>
            <a:r>
              <a:rPr lang="en-US" altLang="zh-CN" dirty="0" err="1"/>
              <a:t>Zhida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64191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3230142-BD33-46E0-841D-6BC9B0336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当前进展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B3188CB-3608-4E4F-8ABF-EF374FE7F2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构建基本的数据结构：</a:t>
            </a:r>
            <a:r>
              <a:rPr lang="en-US" altLang="zh-CN" dirty="0" err="1"/>
              <a:t>GuestStat</a:t>
            </a:r>
            <a:r>
              <a:rPr lang="zh-CN" altLang="en-US" dirty="0"/>
              <a:t>，</a:t>
            </a:r>
            <a:r>
              <a:rPr lang="en-US" altLang="zh-CN" dirty="0" err="1"/>
              <a:t>HostStat</a:t>
            </a:r>
            <a:r>
              <a:rPr lang="zh-CN" altLang="en-US" dirty="0"/>
              <a:t>，</a:t>
            </a:r>
            <a:r>
              <a:rPr lang="en-US" altLang="zh-CN" dirty="0" err="1"/>
              <a:t>vmentry</a:t>
            </a:r>
            <a:r>
              <a:rPr lang="zh-CN" altLang="en-US" dirty="0"/>
              <a:t>等</a:t>
            </a:r>
            <a:endParaRPr lang="en-US" altLang="zh-CN" dirty="0"/>
          </a:p>
          <a:p>
            <a:r>
              <a:rPr lang="zh-CN" altLang="en-US" dirty="0"/>
              <a:t>准备需要的交互接口：</a:t>
            </a:r>
            <a:r>
              <a:rPr lang="en-US" altLang="zh-CN" dirty="0" err="1"/>
              <a:t>ioctl</a:t>
            </a:r>
            <a:r>
              <a:rPr lang="zh-CN" altLang="en-US" dirty="0"/>
              <a:t>，</a:t>
            </a:r>
            <a:r>
              <a:rPr lang="en-US" altLang="zh-CN" dirty="0" err="1"/>
              <a:t>dev_kvm</a:t>
            </a:r>
            <a:endParaRPr lang="en-US" altLang="zh-CN" dirty="0"/>
          </a:p>
          <a:p>
            <a:r>
              <a:rPr lang="zh-CN" altLang="en-US" dirty="0"/>
              <a:t>对已有代码进行了测试，但目前由于不支持嵌套虚拟化，无法再</a:t>
            </a:r>
            <a:r>
              <a:rPr lang="en-US" altLang="zh-CN" dirty="0"/>
              <a:t>WSL</a:t>
            </a:r>
            <a:r>
              <a:rPr lang="zh-CN" altLang="en-US" dirty="0"/>
              <a:t>上模拟</a:t>
            </a:r>
            <a:endParaRPr lang="en-US" altLang="zh-CN" dirty="0"/>
          </a:p>
          <a:p>
            <a:r>
              <a:rPr lang="zh-CN" altLang="en-US" dirty="0"/>
              <a:t>与开源社区其他同学进行了交流，了解了各个模块的进度（基本都在</a:t>
            </a:r>
            <a:r>
              <a:rPr lang="en-US" altLang="zh-CN" dirty="0"/>
              <a:t>rust</a:t>
            </a:r>
            <a:r>
              <a:rPr lang="zh-CN" altLang="en-US"/>
              <a:t>学习阶段）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2959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6BA56D8-D90E-46A8-B227-E5EECF98B9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下周工作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11B9F25-CDB6-4663-AF7B-76CFFEF4FD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目前给出的一些数据结构接口太过复杂，对于预设的目标有不少冗余，询问项目导师后决定参考</a:t>
            </a:r>
            <a:r>
              <a:rPr lang="en-US" altLang="zh-CN" dirty="0"/>
              <a:t>fuchsia</a:t>
            </a:r>
            <a:r>
              <a:rPr lang="zh-CN" altLang="en-US" dirty="0"/>
              <a:t>的实现来去掉一些（不过还没开始读源码）</a:t>
            </a:r>
            <a:endParaRPr lang="en-US" altLang="zh-CN" dirty="0"/>
          </a:p>
          <a:p>
            <a:r>
              <a:rPr lang="zh-CN" altLang="en-US" dirty="0"/>
              <a:t>找项目导师要了一个</a:t>
            </a:r>
            <a:r>
              <a:rPr lang="en-US" altLang="zh-CN" dirty="0" err="1"/>
              <a:t>linux</a:t>
            </a:r>
            <a:r>
              <a:rPr lang="zh-CN" altLang="en-US" dirty="0"/>
              <a:t>环境，调配环境进行已有</a:t>
            </a:r>
            <a:r>
              <a:rPr lang="en-US" altLang="zh-CN" dirty="0"/>
              <a:t>demo</a:t>
            </a:r>
            <a:r>
              <a:rPr lang="zh-CN" altLang="en-US" dirty="0"/>
              <a:t>的测试</a:t>
            </a:r>
            <a:endParaRPr lang="en-US" altLang="zh-CN" dirty="0"/>
          </a:p>
          <a:p>
            <a:r>
              <a:rPr lang="zh-CN" altLang="en-US" dirty="0"/>
              <a:t>完成</a:t>
            </a:r>
            <a:r>
              <a:rPr lang="en-US" altLang="zh-CN" dirty="0"/>
              <a:t>CREATE_VM</a:t>
            </a:r>
            <a:r>
              <a:rPr lang="zh-CN" altLang="en-US" dirty="0"/>
              <a:t>的</a:t>
            </a:r>
            <a:r>
              <a:rPr lang="en-US" altLang="zh-CN" dirty="0"/>
              <a:t>API demo</a:t>
            </a:r>
          </a:p>
        </p:txBody>
      </p:sp>
    </p:spTree>
    <p:extLst>
      <p:ext uri="{BB962C8B-B14F-4D97-AF65-F5344CB8AC3E}">
        <p14:creationId xmlns:p14="http://schemas.microsoft.com/office/powerpoint/2010/main" val="497517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142</Words>
  <Application>Microsoft Office PowerPoint</Application>
  <PresentationFormat>宽屏</PresentationFormat>
  <Paragraphs>12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等线</vt:lpstr>
      <vt:lpstr>等线 Light</vt:lpstr>
      <vt:lpstr>Arial</vt:lpstr>
      <vt:lpstr>Office 主题​​</vt:lpstr>
      <vt:lpstr>RustKVM</vt:lpstr>
      <vt:lpstr>当前进展</vt:lpstr>
      <vt:lpstr>下周工作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RustKVM</dc:title>
  <dc:creator>86135</dc:creator>
  <cp:lastModifiedBy>86135</cp:lastModifiedBy>
  <cp:revision>7</cp:revision>
  <dcterms:created xsi:type="dcterms:W3CDTF">2022-04-15T14:36:23Z</dcterms:created>
  <dcterms:modified xsi:type="dcterms:W3CDTF">2022-04-15T14:55:26Z</dcterms:modified>
</cp:coreProperties>
</file>

<file path=docProps/thumbnail.jpeg>
</file>