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oulxu/kvmsampl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4.23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KVM</a:t>
            </a:r>
            <a:r>
              <a:rPr lang="zh-CN" altLang="en-US" dirty="0"/>
              <a:t>数据结构基于</a:t>
            </a:r>
            <a:r>
              <a:rPr lang="en-US" altLang="zh-CN" dirty="0"/>
              <a:t>RVM</a:t>
            </a:r>
            <a:r>
              <a:rPr lang="zh-CN" altLang="en-US" dirty="0"/>
              <a:t>与</a:t>
            </a:r>
            <a:r>
              <a:rPr lang="en-US" altLang="zh-CN" dirty="0" err="1"/>
              <a:t>Fushcia</a:t>
            </a:r>
            <a:r>
              <a:rPr lang="zh-CN" altLang="en-US" dirty="0"/>
              <a:t>进行了简化重构</a:t>
            </a:r>
            <a:endParaRPr lang="en-US" altLang="zh-CN" dirty="0"/>
          </a:p>
          <a:p>
            <a:r>
              <a:rPr lang="en-US" altLang="zh-CN" dirty="0" err="1"/>
              <a:t>kvm_create_vm</a:t>
            </a:r>
            <a:r>
              <a:rPr lang="en-US" altLang="zh-CN" dirty="0"/>
              <a:t> API</a:t>
            </a:r>
            <a:r>
              <a:rPr lang="zh-CN" altLang="en-US" dirty="0"/>
              <a:t>基本完成</a:t>
            </a:r>
            <a:endParaRPr lang="en-US" altLang="zh-CN" dirty="0"/>
          </a:p>
          <a:p>
            <a:r>
              <a:rPr lang="en-US" altLang="zh-CN" dirty="0" err="1"/>
              <a:t>Vcpu</a:t>
            </a:r>
            <a:r>
              <a:rPr lang="zh-CN" altLang="en-US" dirty="0"/>
              <a:t>数据结构已由开源社区的一位同学完成，正在进行耦合测试和相应的接口修正。</a:t>
            </a:r>
            <a:endParaRPr lang="en-US" altLang="zh-CN" dirty="0"/>
          </a:p>
          <a:p>
            <a:r>
              <a:rPr lang="zh-CN" altLang="en-US" dirty="0"/>
              <a:t>构建了一个测例仓库，用于测试</a:t>
            </a:r>
            <a:r>
              <a:rPr lang="en-US" altLang="zh-CN" dirty="0">
                <a:hlinkClick r:id="rId2"/>
              </a:rPr>
              <a:t>https://github.com/soulxu/kvmsample</a:t>
            </a:r>
            <a:endParaRPr lang="en-US" altLang="zh-CN" dirty="0"/>
          </a:p>
          <a:p>
            <a:r>
              <a:rPr lang="zh-CN" altLang="en-US" dirty="0"/>
              <a:t>联系了</a:t>
            </a:r>
            <a:r>
              <a:rPr lang="en-US" altLang="zh-CN" dirty="0"/>
              <a:t>Rust-for-Linux</a:t>
            </a:r>
            <a:r>
              <a:rPr lang="zh-CN" altLang="en-US" dirty="0"/>
              <a:t>的海外团队，正在等待回复</a:t>
            </a:r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2511F4-E5FA-4D96-ABA1-66C0989B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Struct KVM</a:t>
            </a:r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63B08D37-A795-47EB-A7B4-3E2A77E153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8598" y="2581871"/>
            <a:ext cx="9154803" cy="2838846"/>
          </a:xfrm>
        </p:spPr>
      </p:pic>
    </p:spTree>
    <p:extLst>
      <p:ext uri="{BB962C8B-B14F-4D97-AF65-F5344CB8AC3E}">
        <p14:creationId xmlns:p14="http://schemas.microsoft.com/office/powerpoint/2010/main" val="2087651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A0983B-BE6B-4566-972B-526ABDC52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VCPU</a:t>
            </a:r>
            <a:endParaRPr lang="zh-CN" altLang="en-US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49012D0E-2DD8-4888-A3B6-6F5BCBE05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6074" y="1948370"/>
            <a:ext cx="6639852" cy="4105848"/>
          </a:xfrm>
        </p:spPr>
      </p:pic>
    </p:spTree>
    <p:extLst>
      <p:ext uri="{BB962C8B-B14F-4D97-AF65-F5344CB8AC3E}">
        <p14:creationId xmlns:p14="http://schemas.microsoft.com/office/powerpoint/2010/main" val="367199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下周工作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与</a:t>
            </a:r>
            <a:r>
              <a:rPr lang="en-US" altLang="zh-CN" dirty="0"/>
              <a:t>Rust-for-Linux</a:t>
            </a:r>
            <a:r>
              <a:rPr lang="zh-CN" altLang="en-US" dirty="0"/>
              <a:t>团队增加交流，了解他们关于</a:t>
            </a:r>
            <a:r>
              <a:rPr lang="en-US" altLang="zh-CN" dirty="0"/>
              <a:t>KVM</a:t>
            </a:r>
            <a:r>
              <a:rPr lang="zh-CN" altLang="en-US" dirty="0"/>
              <a:t>的一些过去研究和支持</a:t>
            </a:r>
            <a:endParaRPr lang="en-US" altLang="zh-CN" dirty="0"/>
          </a:p>
          <a:p>
            <a:r>
              <a:rPr lang="zh-CN" altLang="en-US" dirty="0"/>
              <a:t>社区内其余同学已经逐步开始开工，需要对一些接口进行一些调整</a:t>
            </a:r>
            <a:endParaRPr lang="en-US" altLang="zh-CN" dirty="0"/>
          </a:p>
          <a:p>
            <a:r>
              <a:rPr lang="zh-CN" altLang="en-US" dirty="0"/>
              <a:t>简化并完成</a:t>
            </a:r>
            <a:r>
              <a:rPr lang="en-US" altLang="zh-CN" dirty="0" err="1"/>
              <a:t>create_vcpu</a:t>
            </a:r>
            <a:r>
              <a:rPr lang="en-US" altLang="zh-CN" dirty="0"/>
              <a:t> API</a:t>
            </a:r>
            <a:r>
              <a:rPr lang="zh-CN" altLang="en-US" dirty="0"/>
              <a:t>的</a:t>
            </a:r>
            <a:r>
              <a:rPr lang="en-US" altLang="zh-CN" dirty="0"/>
              <a:t>basic</a:t>
            </a:r>
            <a:r>
              <a:rPr lang="zh-CN" altLang="en-US" dirty="0"/>
              <a:t>版本，使得</a:t>
            </a:r>
            <a:r>
              <a:rPr lang="en-US" altLang="zh-CN" dirty="0"/>
              <a:t>demo</a:t>
            </a:r>
            <a:r>
              <a:rPr lang="zh-CN" altLang="en-US" dirty="0"/>
              <a:t>可以运行一些简单的</a:t>
            </a:r>
            <a:r>
              <a:rPr lang="en-US" altLang="zh-CN" dirty="0"/>
              <a:t>guest </a:t>
            </a:r>
            <a:r>
              <a:rPr lang="en-US" altLang="zh-CN" dirty="0" err="1"/>
              <a:t>asm</a:t>
            </a:r>
            <a:r>
              <a:rPr lang="zh-CN" altLang="en-US" dirty="0"/>
              <a:t>测例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136</Words>
  <Application>Microsoft Office PowerPoint</Application>
  <PresentationFormat>宽屏</PresentationFormat>
  <Paragraphs>15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RustKVM</vt:lpstr>
      <vt:lpstr>当前进展</vt:lpstr>
      <vt:lpstr>Struct KVM</vt:lpstr>
      <vt:lpstr>VCPU</vt:lpstr>
      <vt:lpstr>下周工作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29</cp:revision>
  <dcterms:created xsi:type="dcterms:W3CDTF">2022-04-15T14:36:23Z</dcterms:created>
  <dcterms:modified xsi:type="dcterms:W3CDTF">2022-04-23T01:07:37Z</dcterms:modified>
</cp:coreProperties>
</file>