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2022/4/30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4.30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KVM</a:t>
            </a:r>
            <a:r>
              <a:rPr lang="zh-CN" altLang="en-US" dirty="0"/>
              <a:t>数据结构完成</a:t>
            </a:r>
            <a:endParaRPr lang="en-US" altLang="zh-CN" dirty="0"/>
          </a:p>
          <a:p>
            <a:r>
              <a:rPr lang="en-US" altLang="zh-CN" dirty="0" err="1"/>
              <a:t>kvm_create_vm</a:t>
            </a:r>
            <a:r>
              <a:rPr lang="en-US" altLang="zh-CN" dirty="0"/>
              <a:t> API</a:t>
            </a:r>
            <a:r>
              <a:rPr lang="zh-CN" altLang="en-US" dirty="0"/>
              <a:t>完成，还差一些硬件相关配置的封装</a:t>
            </a:r>
            <a:endParaRPr lang="en-US" altLang="zh-CN" dirty="0"/>
          </a:p>
          <a:p>
            <a:r>
              <a:rPr lang="en-US" altLang="zh-CN" dirty="0"/>
              <a:t>Memory</a:t>
            </a:r>
            <a:r>
              <a:rPr lang="zh-CN" altLang="en-US" dirty="0"/>
              <a:t>相关数据结构完成（不包括页表）</a:t>
            </a:r>
            <a:endParaRPr lang="en-US" altLang="zh-CN" dirty="0"/>
          </a:p>
          <a:p>
            <a:r>
              <a:rPr lang="zh-CN" altLang="en-US" dirty="0"/>
              <a:t>与贾越凯学长交流了关于</a:t>
            </a:r>
            <a:r>
              <a:rPr lang="en-US" altLang="zh-CN" dirty="0"/>
              <a:t>EPT</a:t>
            </a:r>
            <a:r>
              <a:rPr lang="zh-CN" altLang="en-US" dirty="0"/>
              <a:t>页表的实现</a:t>
            </a:r>
            <a:endParaRPr lang="en-US" altLang="zh-CN" dirty="0"/>
          </a:p>
          <a:p>
            <a:r>
              <a:rPr lang="zh-CN" altLang="en-US" dirty="0"/>
              <a:t>成功编译了内核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4CF8CC-79FB-4171-B559-15545D338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Memory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76EFC6-99DE-4104-89A8-EA271F8C1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两层抽象：一层作为框架封装，一层实现了</a:t>
            </a:r>
            <a:r>
              <a:rPr lang="en-US" altLang="zh-CN" dirty="0"/>
              <a:t>GPM</a:t>
            </a:r>
          </a:p>
          <a:p>
            <a:r>
              <a:rPr lang="zh-CN" altLang="en-US" dirty="0"/>
              <a:t>未实现</a:t>
            </a:r>
            <a:r>
              <a:rPr lang="zh-CN" altLang="en-US"/>
              <a:t>页表（也没有</a:t>
            </a:r>
            <a:r>
              <a:rPr lang="en-US" altLang="zh-CN" dirty="0"/>
              <a:t>map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/>
              <a:t>支持读写和</a:t>
            </a:r>
            <a:r>
              <a:rPr lang="en-US" altLang="zh-CN" dirty="0"/>
              <a:t>query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438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3D1166-CCBD-4C69-859A-5C734E0D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疑惑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5B53824-A5EB-4019-9AD5-17C4527916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KVM</a:t>
            </a:r>
            <a:r>
              <a:rPr lang="zh-CN" altLang="en-US" dirty="0"/>
              <a:t>字段所有权分配</a:t>
            </a:r>
            <a:endParaRPr lang="en-US" altLang="zh-CN" dirty="0"/>
          </a:p>
          <a:p>
            <a:r>
              <a:rPr lang="zh-CN" altLang="en-US" dirty="0"/>
              <a:t>一些</a:t>
            </a:r>
            <a:r>
              <a:rPr lang="en-US" altLang="zh-CN" dirty="0" err="1"/>
              <a:t>linux</a:t>
            </a:r>
            <a:r>
              <a:rPr lang="zh-CN" altLang="en-US" dirty="0"/>
              <a:t>内核依赖的封装</a:t>
            </a:r>
            <a:endParaRPr lang="en-US" altLang="zh-CN" dirty="0"/>
          </a:p>
          <a:p>
            <a:r>
              <a:rPr lang="en-US" altLang="zh-CN" dirty="0"/>
              <a:t>EPT</a:t>
            </a:r>
            <a:r>
              <a:rPr lang="zh-CN" altLang="en-US" dirty="0"/>
              <a:t>的实现</a:t>
            </a:r>
          </a:p>
        </p:txBody>
      </p:sp>
    </p:spTree>
    <p:extLst>
      <p:ext uri="{BB962C8B-B14F-4D97-AF65-F5344CB8AC3E}">
        <p14:creationId xmlns:p14="http://schemas.microsoft.com/office/powerpoint/2010/main" val="2843360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下周工作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简化并完成</a:t>
            </a:r>
            <a:r>
              <a:rPr lang="en-US" altLang="zh-CN" dirty="0" err="1"/>
              <a:t>create_vcpu</a:t>
            </a:r>
            <a:r>
              <a:rPr lang="en-US" altLang="zh-CN" dirty="0"/>
              <a:t> API</a:t>
            </a:r>
            <a:r>
              <a:rPr lang="zh-CN" altLang="en-US" dirty="0"/>
              <a:t>的</a:t>
            </a:r>
            <a:r>
              <a:rPr lang="en-US" altLang="zh-CN" dirty="0"/>
              <a:t>basic</a:t>
            </a:r>
            <a:r>
              <a:rPr lang="zh-CN" altLang="en-US" dirty="0"/>
              <a:t>版本，使得</a:t>
            </a:r>
            <a:r>
              <a:rPr lang="en-US" altLang="zh-CN" dirty="0"/>
              <a:t>demo</a:t>
            </a:r>
            <a:r>
              <a:rPr lang="zh-CN" altLang="en-US" dirty="0"/>
              <a:t>可以运行一些简单的</a:t>
            </a:r>
            <a:r>
              <a:rPr lang="en-US" altLang="zh-CN" dirty="0"/>
              <a:t>guest </a:t>
            </a:r>
            <a:r>
              <a:rPr lang="en-US" altLang="zh-CN" dirty="0" err="1"/>
              <a:t>asm</a:t>
            </a:r>
            <a:r>
              <a:rPr lang="zh-CN" altLang="en-US" dirty="0"/>
              <a:t>测例</a:t>
            </a:r>
            <a:endParaRPr lang="en-US" altLang="zh-CN" dirty="0"/>
          </a:p>
          <a:p>
            <a:r>
              <a:rPr lang="zh-CN" altLang="en-US" dirty="0"/>
              <a:t>查看</a:t>
            </a:r>
            <a:r>
              <a:rPr lang="en-US" altLang="zh-CN" dirty="0"/>
              <a:t>INTEL VMX</a:t>
            </a:r>
            <a:r>
              <a:rPr lang="zh-CN" altLang="en-US" dirty="0"/>
              <a:t>的手册，将</a:t>
            </a:r>
            <a:r>
              <a:rPr lang="en-US" altLang="zh-CN" dirty="0" err="1"/>
              <a:t>create_vm</a:t>
            </a:r>
            <a:r>
              <a:rPr lang="zh-CN" altLang="en-US" dirty="0"/>
              <a:t>里面的一些硬件配置函数进行封装</a:t>
            </a:r>
            <a:endParaRPr lang="en-US" altLang="zh-CN" dirty="0"/>
          </a:p>
          <a:p>
            <a:r>
              <a:rPr lang="zh-CN" altLang="en-US" dirty="0"/>
              <a:t>梳理一下</a:t>
            </a:r>
            <a:r>
              <a:rPr lang="en-US" altLang="zh-CN" dirty="0"/>
              <a:t>KVM</a:t>
            </a:r>
            <a:r>
              <a:rPr lang="zh-CN" altLang="en-US"/>
              <a:t>结构体中的字段所有权，确定哪些部分设计为全局变量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148</Words>
  <Application>Microsoft Office PowerPoint</Application>
  <PresentationFormat>宽屏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RustKVM</vt:lpstr>
      <vt:lpstr>当前进展</vt:lpstr>
      <vt:lpstr>Memory</vt:lpstr>
      <vt:lpstr>疑惑</vt:lpstr>
      <vt:lpstr>下周工作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56</cp:revision>
  <dcterms:created xsi:type="dcterms:W3CDTF">2022-04-15T14:36:23Z</dcterms:created>
  <dcterms:modified xsi:type="dcterms:W3CDTF">2022-04-30T01:36:03Z</dcterms:modified>
</cp:coreProperties>
</file>