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A6B8C-0580-4D70-8DB5-ACBB6D6FE5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6D1D2A3-A393-41E4-BC8C-505447C0CC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914E06-342A-4E2A-947D-D31FE30DA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5CC51CC-E769-4AA6-832D-861BD27B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5F3138-DE83-4C21-972F-1C94DEFB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03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282D9-AEB6-49FF-9ADA-ACD2F02F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C384346-8D22-47BC-8619-3E5321A319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4B497A0-5BFE-408D-A361-1779E0A77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EA41CA-0F7B-4451-B95C-783B7D2B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0B63DE3-60E3-45FE-BC42-89A1FBF81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2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9D38F5A-D443-4E09-8947-B3140F1100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783D64-77A9-4A36-A60D-B36AB8BA6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37CFDD-2BBD-46A9-A15F-2A473551C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567435-2647-4BE9-A12D-84B44F89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95D645-A531-489A-9DFB-29B115BCE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78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059CC5-7F45-42F3-9851-0E5E3C51B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4F7D2-0475-4775-B0D9-F5F7D5A86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A4C7EB-74F8-42F5-9A91-89B6B84D3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D8FCA0-CA37-4841-B80A-A215CE8F2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C3E1779-9919-4954-9002-A515C127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45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6AD212-CE3E-4C82-9355-5694336F6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186F6E6-3F94-42B6-8C64-7F3825180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AA6B63F-9A2E-46D9-8737-BF4731C74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2E2DA42-B7E0-48A9-8E6D-F6103DD59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D6430BC-D550-470A-A435-138CD5460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281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2F5D35C-B042-40EE-A6E2-712B7B4BA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42889C-A1AB-4860-82F3-E32652DDA2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D793798-FFFA-45C0-B37B-77BA9EBC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7D840F8-B23B-4065-9C93-BE366AD03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49869-CAE7-4284-B76B-3B88A68B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44DAA5E-EBBB-4986-B268-9C11382B3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30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905026-5469-46C3-A019-2E4A44160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D01BDA-8EE9-4B40-ADF2-85ED8A06C4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F15AA-DB4D-47BB-BEBD-7C49527879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2982CE-1069-48CF-8654-00B135315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5D4A0D-8050-4C72-A36B-FAC7F00BEE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3760459-F803-41BB-AA5A-B45AEB757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0FA4163-39E4-42D4-8D49-909227A6D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F4E7F95-05B2-4FA2-9303-47A69024E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948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F5A2F3-3B4A-4330-B70E-2096185AA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274610-27BF-4D7B-899A-BC1040B72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4EF406-5319-4EBE-8C8D-C42A11866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8429313-03C4-4550-B205-FF04A0E5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B674491-9F35-4D8E-AA1A-6A8AC2712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F61110-A2FF-48D9-ADA8-EAAF64CC7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6EF0BFC-DD73-4941-8599-71CC9B10C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4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C6826F-FD6A-4593-904C-632481B04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C986ED-3ABB-4C60-BEC1-E3233010A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7449B1-740A-4D04-AAB5-59C970373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262CD7-F4C8-4663-93FC-6AA36B940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232898-7684-46FB-B136-97034FEDE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89F526-00CC-4F02-8EA7-94EF69CD8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389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8CF5A-AFE6-40CC-B5A3-D744F6AB0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7AF5740-7571-4036-8CEB-7AF23CF7FC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FC4EB40-D4E2-4AB2-8B32-DDD69E469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7E03C5-EDEC-445D-83FE-3FD0ACA9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E15B327-1B85-4AFC-9545-357C4BDD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9EDD345-B664-49A8-AF76-F675EECFD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16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3F4DE16-4C7C-41A9-8857-659B3279F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9FC474-16A5-462E-9D67-AF911B740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A48B37-E281-4350-82E9-E11D83FEA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682BB-C825-41D6-BCA9-E2610B05FD71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B93D6A-AF9E-4E53-8609-11629607E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018138-67C7-4A36-B175-E3CC8CD3D5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65BE2-4C3A-4FDD-9E0A-EB570946E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78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B0D6FA-932C-4C9B-A66F-E4E6B12D5B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err="1"/>
              <a:t>RustKVM</a:t>
            </a:r>
            <a:endParaRPr lang="zh-CN" altLang="en-US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4BCB0B-F47B-48C9-B17D-7E8134E698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Report 5.7</a:t>
            </a:r>
          </a:p>
          <a:p>
            <a:r>
              <a:rPr lang="en-US" altLang="zh-CN" dirty="0"/>
              <a:t>An </a:t>
            </a:r>
            <a:r>
              <a:rPr lang="en-US" altLang="zh-CN" dirty="0" err="1"/>
              <a:t>Zhida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191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230142-BD33-46E0-841D-6BC9B0336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当前进展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88CB-3608-4E4F-8ABF-EF374FE7F2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KVM</a:t>
            </a:r>
            <a:r>
              <a:rPr lang="zh-CN" altLang="en-US" dirty="0"/>
              <a:t>数据结构完成</a:t>
            </a:r>
            <a:endParaRPr lang="en-US" altLang="zh-CN" dirty="0"/>
          </a:p>
          <a:p>
            <a:r>
              <a:rPr lang="en-US" altLang="zh-CN" dirty="0" err="1"/>
              <a:t>kvm_create_vm</a:t>
            </a:r>
            <a:r>
              <a:rPr lang="en-US" altLang="zh-CN" dirty="0"/>
              <a:t> API</a:t>
            </a:r>
            <a:r>
              <a:rPr lang="zh-CN" altLang="en-US" dirty="0"/>
              <a:t>完成，正在研究硬件相关配置的封装</a:t>
            </a:r>
            <a:endParaRPr lang="en-US" altLang="zh-CN" dirty="0"/>
          </a:p>
          <a:p>
            <a:r>
              <a:rPr lang="en-US" altLang="zh-CN" dirty="0"/>
              <a:t>Memory</a:t>
            </a:r>
            <a:r>
              <a:rPr lang="zh-CN" altLang="en-US" dirty="0"/>
              <a:t>相关数据结构根据</a:t>
            </a:r>
            <a:r>
              <a:rPr lang="en-US" altLang="zh-CN" dirty="0"/>
              <a:t>KVM</a:t>
            </a:r>
            <a:r>
              <a:rPr lang="zh-CN" altLang="en-US" dirty="0"/>
              <a:t>特性进行了一些修改</a:t>
            </a:r>
            <a:endParaRPr lang="en-US" altLang="zh-CN" dirty="0"/>
          </a:p>
          <a:p>
            <a:r>
              <a:rPr lang="zh-CN" altLang="en-US" dirty="0"/>
              <a:t>运行了内核</a:t>
            </a:r>
            <a:r>
              <a:rPr lang="en-US" altLang="zh-CN" dirty="0"/>
              <a:t>demo</a:t>
            </a:r>
            <a:r>
              <a:rPr lang="zh-CN" altLang="en-US" dirty="0"/>
              <a:t>，有一些</a:t>
            </a:r>
            <a:r>
              <a:rPr lang="en-US" altLang="zh-CN" dirty="0"/>
              <a:t>bug</a:t>
            </a:r>
          </a:p>
        </p:txBody>
      </p:sp>
    </p:spTree>
    <p:extLst>
      <p:ext uri="{BB962C8B-B14F-4D97-AF65-F5344CB8AC3E}">
        <p14:creationId xmlns:p14="http://schemas.microsoft.com/office/powerpoint/2010/main" val="122959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BA56D8-D90E-46A8-B227-E5EECF98B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下周工作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1B9F25-CDB6-4663-AF7B-76CFFEF4F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和项目导师交流关于硬件架构相关函数的封装（重写代价比较大，认为应当可以封装进去）</a:t>
            </a:r>
            <a:endParaRPr lang="en-US" altLang="zh-CN" dirty="0"/>
          </a:p>
          <a:p>
            <a:r>
              <a:rPr lang="zh-CN" altLang="en-US" dirty="0"/>
              <a:t>在</a:t>
            </a:r>
            <a:r>
              <a:rPr lang="en-US" altLang="zh-CN" dirty="0"/>
              <a:t>MEMSLOT</a:t>
            </a:r>
            <a:r>
              <a:rPr lang="zh-CN" altLang="en-US" dirty="0"/>
              <a:t>中加入</a:t>
            </a:r>
            <a:r>
              <a:rPr lang="en-US" altLang="zh-CN" dirty="0"/>
              <a:t>EPT</a:t>
            </a:r>
            <a:r>
              <a:rPr lang="zh-CN" altLang="en-US" dirty="0"/>
              <a:t>页表，使得可以加载虚拟内存</a:t>
            </a:r>
            <a:endParaRPr lang="en-US" altLang="zh-CN" dirty="0"/>
          </a:p>
          <a:p>
            <a:r>
              <a:rPr lang="zh-CN" altLang="en-US" dirty="0"/>
              <a:t>撰写一下运行文档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97517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82</Words>
  <Application>Microsoft Office PowerPoint</Application>
  <PresentationFormat>宽屏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RustKVM</vt:lpstr>
      <vt:lpstr>当前进展</vt:lpstr>
      <vt:lpstr>下周工作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RustKVM</dc:title>
  <dc:creator>86135</dc:creator>
  <cp:lastModifiedBy>86135</cp:lastModifiedBy>
  <cp:revision>63</cp:revision>
  <dcterms:created xsi:type="dcterms:W3CDTF">2022-04-15T14:36:23Z</dcterms:created>
  <dcterms:modified xsi:type="dcterms:W3CDTF">2022-05-06T13:34:31Z</dcterms:modified>
</cp:coreProperties>
</file>