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36" y="7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8BAB29-704B-439E-ABCD-9EF664759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DC32C8-708A-431A-9952-18D3B406A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6CF9C0-311C-4186-977B-078582127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973CF8-461B-4502-8514-897C7F6D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105F73-1307-43A5-861A-F96AA0F4B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46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08C422-A2D7-400E-B6B6-454A097A4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BFAA7F4-D75E-4F9A-B298-17B07189C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E51877-18A7-4BE3-AB12-E37F934D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CAEA6B-2B4F-4CB9-83A1-576CD9A51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5AFDCB-7E8D-4049-B52B-21A60DE1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71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BD1A544-DA7F-4F54-9008-2D067A787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BF28E46-5439-491F-AF72-652F49CF2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C05DFC-9FC2-4138-9CC1-2B0922646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3E399C-7B5A-4194-AFCD-9ACFA499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B43BD0-7AFB-4768-82E0-4EA0823CF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77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16BC0B-66CC-43A1-840E-0B3AACB60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FB736D-692F-4DFA-9A95-B7EBACE96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292EFC-69DD-465C-9D20-975834CD6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8C63B9-FB0E-4BB8-9A85-A6DA0B14A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72257B-CFD5-45CE-9508-BBCD08BC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3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23B198-FBF1-43BC-8B63-266C69C07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CB039F5-C854-4B4A-8BFC-CF23DF922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3B919E-BD61-4DB1-9196-0D616D7FF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E27452-D19E-491E-8E44-14EBAA45F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30777E-1861-4BDA-A536-2412AF250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54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935316-0B3C-498C-849F-AFE2CD53D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D7F8EC-770C-442D-9E2E-2B740DF777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54C24E5-C674-482A-BA68-D91878A6A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195FAF-78C3-43F8-A3DB-E36775FCA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F295A5-3DC5-47FF-8A22-A069CD827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EA5D598-C625-4B81-8DE8-96DBD681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07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58C781-C218-4DCA-9D97-962598982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E58AD0-2C3F-4855-8333-0319C528F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6266921-0687-4700-8F13-3DCA2CE09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45D90C1-50B0-4BCF-875F-AE541B990D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22F36CB-1DE9-46D6-85C3-2D82406CC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A059446-029F-48F0-AF0F-00E53E816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5BB23AF-E5AB-4009-B479-BA026B337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EBDCE3C-A62E-43C0-A968-59A3CFAD2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5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504310-A6E8-4C78-98B5-DCE8A26EB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86EE922-1C81-4810-B137-C5DDE92FB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872DEA4-6C02-4166-BC43-FFCC8BF53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D9C71D0-056D-401D-93FA-F4B6D5D2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4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457D254-F740-472F-8EA5-C35509E55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87637F3-E7FE-43D9-A968-C01EEB80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7DFB7B-8D53-47AA-B5B2-2B6A54F5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04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C634BE-B14B-4FF1-A7F5-0A893AE13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CC4A36-37C4-4548-8C06-FA82FD40D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B42FBDA-D16F-46C3-B46C-89B465E2C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825677-F879-4345-8D16-04413C547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4B7EBD-F517-497B-BE69-51DBB2990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5D19AA-A318-4377-8286-F9827791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2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8DA49E-4340-4040-88FE-DF8BA184E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749F5CD-A0C9-4ADC-9B0D-7D80D2840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099577B-03C4-414C-92B1-97F66FE0E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A9C2B4E-C895-4F75-B621-96D130498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CBCF59-9B60-495F-B2E6-DAB43DD85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00316F-9804-4B64-8AA1-89E78215D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56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4B199E3-BA82-49F7-A609-04DC1F82B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1558962-5EFA-4A59-B084-691356694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D41981-3FC1-4273-8A77-AF54B580A0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90D2A-E9C4-427F-B715-180A613640F2}" type="datetimeFigureOut">
              <a:rPr lang="zh-CN" altLang="en-US" smtClean="0"/>
              <a:t>2022/3/26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4CA145-1650-4CA2-AEF3-131E73F00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15B0B4-061B-424A-AAF7-7BFF4F1F6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DB5F4-746D-46E3-8B8F-3D2AD19B6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0E8786-B85A-4B94-A04D-B30E120EC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69608"/>
          </a:xfrm>
        </p:spPr>
        <p:txBody>
          <a:bodyPr/>
          <a:lstStyle/>
          <a:p>
            <a:r>
              <a:rPr lang="en-US" altLang="zh-CN" dirty="0"/>
              <a:t>OS-K-1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68C610E-61C8-4A1A-9096-B07137A9AD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张熙至 闭浩扬 陈嘉钰</a:t>
            </a:r>
          </a:p>
        </p:txBody>
      </p:sp>
    </p:spTree>
    <p:extLst>
      <p:ext uri="{BB962C8B-B14F-4D97-AF65-F5344CB8AC3E}">
        <p14:creationId xmlns:p14="http://schemas.microsoft.com/office/powerpoint/2010/main" val="261195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C062D0-EFA2-4302-BD1C-D46D9B460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这段时间的工作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97913A-75E6-4118-B374-3605C0236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阅读</a:t>
            </a:r>
            <a:r>
              <a:rPr lang="en-US" altLang="zh-CN" dirty="0" err="1"/>
              <a:t>zCore</a:t>
            </a:r>
            <a:r>
              <a:rPr lang="zh-CN" altLang="en-US" dirty="0"/>
              <a:t>等已有实现的代码和文档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8025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C51FD9-6275-448B-AF4D-2A0C9BA15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目标：做一个什么样的</a:t>
            </a:r>
            <a:r>
              <a:rPr lang="en-US" altLang="zh-CN" dirty="0"/>
              <a:t>OS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92C049-E62D-41FE-A73B-D4FC13281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Rust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zh-CN" altLang="en-US" dirty="0"/>
              <a:t>多核：至少应支持</a:t>
            </a:r>
            <a:r>
              <a:rPr lang="en-US" altLang="zh-CN" dirty="0"/>
              <a:t>u740</a:t>
            </a:r>
            <a:r>
              <a:rPr lang="zh-CN" altLang="en-US" dirty="0"/>
              <a:t>板子的四个</a:t>
            </a:r>
            <a:r>
              <a:rPr lang="en-US" altLang="zh-CN"/>
              <a:t>U54-mc</a:t>
            </a:r>
            <a:r>
              <a:rPr lang="zh-CN" altLang="en-US"/>
              <a:t>核</a:t>
            </a:r>
            <a:endParaRPr lang="en-US" altLang="zh-CN" dirty="0"/>
          </a:p>
          <a:p>
            <a:r>
              <a:rPr lang="zh-CN" altLang="en-US" dirty="0"/>
              <a:t>内核开中断：提高效率，是</a:t>
            </a:r>
            <a:r>
              <a:rPr lang="en-US" altLang="zh-CN" dirty="0" err="1"/>
              <a:t>zCore</a:t>
            </a:r>
            <a:r>
              <a:rPr lang="en-US" altLang="zh-CN" dirty="0"/>
              <a:t>/</a:t>
            </a:r>
            <a:r>
              <a:rPr lang="en-US" altLang="zh-CN" dirty="0" err="1"/>
              <a:t>aCore</a:t>
            </a:r>
            <a:r>
              <a:rPr lang="zh-CN" altLang="en-US" dirty="0"/>
              <a:t>等都没有实现的特性</a:t>
            </a:r>
            <a:endParaRPr lang="en-US" altLang="zh-CN" dirty="0"/>
          </a:p>
          <a:p>
            <a:r>
              <a:rPr lang="zh-CN" altLang="en-US" dirty="0"/>
              <a:t>支持内核协程：保持所有同步</a:t>
            </a:r>
            <a:r>
              <a:rPr lang="en-US" altLang="zh-CN" dirty="0" err="1"/>
              <a:t>syscall</a:t>
            </a:r>
            <a:r>
              <a:rPr lang="zh-CN" altLang="en-US" dirty="0"/>
              <a:t>接口的同时，设计一套异步的接口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3896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16486E-3853-4937-A5ED-8F771D67E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之后的计划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E78EE8B-4361-49AA-9BB1-1BE5AC69B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en-US" altLang="zh-CN" dirty="0"/>
              <a:t>1. </a:t>
            </a:r>
            <a:r>
              <a:rPr lang="zh-CN" altLang="en-US" dirty="0"/>
              <a:t>在</a:t>
            </a:r>
            <a:r>
              <a:rPr lang="en-US" altLang="zh-CN" dirty="0" err="1"/>
              <a:t>qemu</a:t>
            </a:r>
            <a:r>
              <a:rPr lang="zh-CN" altLang="en-US" dirty="0"/>
              <a:t>上实现多核启动，内核中实现</a:t>
            </a:r>
            <a:r>
              <a:rPr lang="en-US" altLang="zh-CN" dirty="0"/>
              <a:t>print</a:t>
            </a:r>
          </a:p>
          <a:p>
            <a:r>
              <a:rPr lang="en-US" altLang="zh-CN" dirty="0"/>
              <a:t>2. </a:t>
            </a:r>
            <a:r>
              <a:rPr lang="zh-CN" altLang="en-US" dirty="0"/>
              <a:t>加入用户态，主动切换进程，实现</a:t>
            </a:r>
            <a:r>
              <a:rPr lang="en-US" altLang="zh-CN" dirty="0"/>
              <a:t>yield</a:t>
            </a:r>
          </a:p>
          <a:p>
            <a:r>
              <a:rPr lang="en-US" altLang="zh-CN" dirty="0"/>
              <a:t>2.5 </a:t>
            </a:r>
            <a:r>
              <a:rPr lang="zh-CN" altLang="en-US" dirty="0"/>
              <a:t>把上面的移到模拟的</a:t>
            </a:r>
            <a:r>
              <a:rPr lang="en-US" altLang="zh-CN" dirty="0"/>
              <a:t>u740</a:t>
            </a:r>
            <a:r>
              <a:rPr lang="zh-CN" altLang="en-US" dirty="0"/>
              <a:t>板上，以后实际拿到板子就上板</a:t>
            </a:r>
            <a:endParaRPr lang="en-US" altLang="zh-CN" dirty="0"/>
          </a:p>
          <a:p>
            <a:pPr lvl="1"/>
            <a:r>
              <a:rPr lang="en-US" altLang="zh-CN" dirty="0"/>
              <a:t>qemu-system-riscv64 –machine </a:t>
            </a:r>
            <a:r>
              <a:rPr lang="en-US" altLang="zh-CN" dirty="0" err="1"/>
              <a:t>sifive_e</a:t>
            </a:r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  <a:p>
            <a:r>
              <a:rPr lang="en-US" altLang="zh-CN" dirty="0"/>
              <a:t>3. </a:t>
            </a:r>
            <a:r>
              <a:rPr lang="zh-CN" altLang="en-US" dirty="0"/>
              <a:t>内核配置页表、实现用户线程，实现</a:t>
            </a:r>
            <a:r>
              <a:rPr lang="en-US" altLang="zh-CN" dirty="0" err="1"/>
              <a:t>mmap</a:t>
            </a:r>
            <a:r>
              <a:rPr lang="zh-CN" altLang="en-US" dirty="0"/>
              <a:t>等</a:t>
            </a:r>
            <a:endParaRPr lang="en-US" altLang="zh-CN" dirty="0"/>
          </a:p>
          <a:p>
            <a:r>
              <a:rPr lang="en-US" altLang="zh-CN" dirty="0"/>
              <a:t>4. </a:t>
            </a:r>
            <a:r>
              <a:rPr lang="zh-CN" altLang="en-US" dirty="0"/>
              <a:t>时钟中断、抢占式调度</a:t>
            </a:r>
            <a:endParaRPr lang="en-US" altLang="zh-CN" dirty="0"/>
          </a:p>
          <a:p>
            <a:r>
              <a:rPr lang="en-US" altLang="zh-CN" dirty="0"/>
              <a:t>5. </a:t>
            </a:r>
            <a:r>
              <a:rPr lang="zh-CN" altLang="en-US" dirty="0"/>
              <a:t>进程管理，实现</a:t>
            </a:r>
            <a:r>
              <a:rPr lang="en-US" altLang="zh-CN" dirty="0"/>
              <a:t>fork/clone</a:t>
            </a:r>
            <a:r>
              <a:rPr lang="zh-CN" altLang="en-US" dirty="0"/>
              <a:t>等</a:t>
            </a:r>
            <a:endParaRPr lang="en-US" altLang="zh-CN" dirty="0"/>
          </a:p>
          <a:p>
            <a:r>
              <a:rPr lang="en-US" altLang="zh-CN" dirty="0"/>
              <a:t>6. </a:t>
            </a:r>
            <a:r>
              <a:rPr lang="zh-CN" altLang="en-US" dirty="0"/>
              <a:t>计时器，实现</a:t>
            </a:r>
            <a:r>
              <a:rPr lang="en-US" altLang="zh-CN" dirty="0"/>
              <a:t>sleep</a:t>
            </a:r>
            <a:r>
              <a:rPr lang="zh-CN" altLang="en-US" dirty="0"/>
              <a:t>；此时需要支持内核态开中断</a:t>
            </a:r>
            <a:endParaRPr lang="en-US" altLang="zh-CN" dirty="0"/>
          </a:p>
          <a:p>
            <a:r>
              <a:rPr lang="en-US" altLang="zh-CN" dirty="0"/>
              <a:t>……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2330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6A423A-A88E-42BA-B176-EB3719C76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88" y="392501"/>
            <a:ext cx="10515600" cy="1325563"/>
          </a:xfrm>
        </p:spPr>
        <p:txBody>
          <a:bodyPr/>
          <a:lstStyle/>
          <a:p>
            <a:r>
              <a:rPr lang="zh-CN" altLang="en-US" dirty="0"/>
              <a:t>一些其他</a:t>
            </a:r>
            <a:r>
              <a:rPr lang="en-US" altLang="zh-CN" dirty="0" err="1"/>
              <a:t>os</a:t>
            </a:r>
            <a:r>
              <a:rPr lang="zh-CN" altLang="en-US" dirty="0"/>
              <a:t>的多核启动方法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3490CC-445B-4966-B903-21ED63011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388" y="1243853"/>
            <a:ext cx="11071412" cy="493311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/>
              <a:t>主要思路</a:t>
            </a:r>
            <a:r>
              <a:rPr lang="en-US" altLang="zh-CN" dirty="0"/>
              <a:t>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启动时通过</a:t>
            </a:r>
            <a:r>
              <a:rPr lang="en-US" altLang="zh-CN" dirty="0" err="1"/>
              <a:t>cpu_id</a:t>
            </a:r>
            <a:r>
              <a:rPr lang="zh-CN" altLang="en-US" dirty="0"/>
              <a:t>判断是否是主核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主核清空</a:t>
            </a:r>
            <a:r>
              <a:rPr lang="en-US" altLang="zh-CN" dirty="0" err="1"/>
              <a:t>bss</a:t>
            </a:r>
            <a:r>
              <a:rPr lang="en-US" altLang="zh-CN" dirty="0"/>
              <a:t>/</a:t>
            </a:r>
            <a:r>
              <a:rPr lang="zh-CN" altLang="en-US" dirty="0"/>
              <a:t>初始化</a:t>
            </a:r>
            <a:r>
              <a:rPr lang="en-US" altLang="zh-CN" dirty="0"/>
              <a:t>log/</a:t>
            </a:r>
            <a:r>
              <a:rPr lang="zh-CN" altLang="en-US" dirty="0"/>
              <a:t>初始化堆和页帧等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唤醒其他核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其他的核分别初始化自己的</a:t>
            </a:r>
            <a:r>
              <a:rPr lang="en-US" altLang="zh-CN" dirty="0" err="1"/>
              <a:t>vmm</a:t>
            </a:r>
            <a:r>
              <a:rPr lang="en-US" altLang="zh-CN" dirty="0"/>
              <a:t>/PCB/</a:t>
            </a:r>
            <a:r>
              <a:rPr lang="zh-CN" altLang="en-US" dirty="0"/>
              <a:t>跑各自的用户程序等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err="1"/>
              <a:t>acore</a:t>
            </a:r>
            <a:r>
              <a:rPr lang="zh-CN" altLang="en-US" dirty="0"/>
              <a:t>的实现方式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使用</a:t>
            </a:r>
            <a:r>
              <a:rPr lang="en-US" altLang="zh-CN" dirty="0" err="1"/>
              <a:t>AtomicBool</a:t>
            </a:r>
            <a:r>
              <a:rPr lang="zh-CN" altLang="en-US" dirty="0"/>
              <a:t>类型的原子变量</a:t>
            </a:r>
            <a:r>
              <a:rPr lang="en-US" altLang="zh-CN" dirty="0"/>
              <a:t>AP_CAN_INIT</a:t>
            </a:r>
            <a:r>
              <a:rPr lang="zh-CN" altLang="en-US" dirty="0"/>
              <a:t>做自旋锁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err="1"/>
              <a:t>Ultraos</a:t>
            </a:r>
            <a:r>
              <a:rPr lang="zh-CN" altLang="en-US" dirty="0"/>
              <a:t>的实现方式（双核）</a:t>
            </a: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	</a:t>
            </a:r>
            <a:r>
              <a:rPr lang="zh-CN" altLang="en-US" dirty="0"/>
              <a:t>用</a:t>
            </a:r>
            <a:r>
              <a:rPr lang="en-US" altLang="zh-CN" dirty="0" err="1"/>
              <a:t>rustsbi</a:t>
            </a:r>
            <a:r>
              <a:rPr lang="zh-CN" altLang="en-US" dirty="0"/>
              <a:t>的</a:t>
            </a:r>
            <a:r>
              <a:rPr lang="en-US" altLang="zh-CN" dirty="0" err="1"/>
              <a:t>ipi</a:t>
            </a:r>
            <a:r>
              <a:rPr lang="zh-CN" altLang="en-US" dirty="0"/>
              <a:t>实现</a:t>
            </a:r>
          </a:p>
        </p:txBody>
      </p:sp>
    </p:spTree>
    <p:extLst>
      <p:ext uri="{BB962C8B-B14F-4D97-AF65-F5344CB8AC3E}">
        <p14:creationId xmlns:p14="http://schemas.microsoft.com/office/powerpoint/2010/main" val="18194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1CA8AC-9601-4FE5-B2B2-19ADF0B3F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多核启动的进度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C99956-AA71-44D8-B7CA-59D32111D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目前可以</a:t>
            </a:r>
            <a:r>
              <a:rPr lang="en-US" altLang="zh-CN" dirty="0" err="1"/>
              <a:t>qemu</a:t>
            </a:r>
            <a:r>
              <a:rPr lang="en-US" altLang="zh-CN" dirty="0"/>
              <a:t> </a:t>
            </a:r>
            <a:r>
              <a:rPr lang="en-US" altLang="zh-CN" dirty="0" err="1"/>
              <a:t>virtio</a:t>
            </a:r>
            <a:r>
              <a:rPr lang="en-US" altLang="zh-CN" dirty="0"/>
              <a:t> </a:t>
            </a:r>
            <a:r>
              <a:rPr lang="zh-CN" altLang="en-US" dirty="0"/>
              <a:t>起四核，并控制先后启动</a:t>
            </a:r>
            <a:endParaRPr lang="en-US" altLang="zh-CN" dirty="0"/>
          </a:p>
          <a:p>
            <a:r>
              <a:rPr lang="zh-CN" altLang="en-US" dirty="0"/>
              <a:t>借鉴</a:t>
            </a:r>
            <a:r>
              <a:rPr lang="en-US" altLang="zh-CN" dirty="0" err="1"/>
              <a:t>aCore</a:t>
            </a:r>
            <a:r>
              <a:rPr lang="en-US" altLang="zh-CN" dirty="0"/>
              <a:t>:</a:t>
            </a:r>
          </a:p>
          <a:p>
            <a:pPr lvl="1"/>
            <a:r>
              <a:rPr lang="zh-CN" altLang="en-US" dirty="0"/>
              <a:t>抄了</a:t>
            </a:r>
            <a:r>
              <a:rPr lang="en-US" altLang="zh-CN" dirty="0"/>
              <a:t>linker / </a:t>
            </a:r>
            <a:r>
              <a:rPr lang="zh-CN" altLang="en-US" dirty="0"/>
              <a:t>获取</a:t>
            </a:r>
            <a:r>
              <a:rPr lang="en-US" altLang="zh-CN" dirty="0" err="1"/>
              <a:t>cpu_id</a:t>
            </a:r>
            <a:r>
              <a:rPr lang="en-US" altLang="zh-CN" dirty="0"/>
              <a:t> </a:t>
            </a:r>
            <a:r>
              <a:rPr lang="zh-CN" altLang="en-US" dirty="0"/>
              <a:t>的汇编 </a:t>
            </a:r>
            <a:r>
              <a:rPr lang="en-US" altLang="zh-CN" dirty="0"/>
              <a:t>/ </a:t>
            </a:r>
            <a:r>
              <a:rPr lang="en-US" altLang="zh-CN" dirty="0" err="1"/>
              <a:t>makefile</a:t>
            </a:r>
            <a:r>
              <a:rPr lang="zh-CN" altLang="en-US" dirty="0"/>
              <a:t>中的</a:t>
            </a:r>
            <a:r>
              <a:rPr lang="en-US" altLang="zh-CN" dirty="0" err="1"/>
              <a:t>qemu</a:t>
            </a:r>
            <a:r>
              <a:rPr lang="zh-CN" altLang="en-US" dirty="0"/>
              <a:t>参数等</a:t>
            </a:r>
            <a:endParaRPr lang="en-US" altLang="zh-CN" dirty="0"/>
          </a:p>
          <a:p>
            <a:r>
              <a:rPr lang="zh-CN" altLang="en-US" dirty="0"/>
              <a:t>借鉴</a:t>
            </a:r>
            <a:r>
              <a:rPr lang="en-US" altLang="zh-CN" dirty="0" err="1"/>
              <a:t>rCore</a:t>
            </a:r>
            <a:r>
              <a:rPr lang="zh-CN" altLang="en-US" dirty="0"/>
              <a:t>：栈的 </a:t>
            </a:r>
            <a:r>
              <a:rPr lang="en-US" altLang="zh-CN" dirty="0"/>
              <a:t>allocator </a:t>
            </a:r>
            <a:r>
              <a:rPr lang="zh-CN" altLang="en-US" dirty="0"/>
              <a:t>暂时用了 </a:t>
            </a:r>
            <a:r>
              <a:rPr lang="en-US" altLang="zh-CN" dirty="0" err="1"/>
              <a:t>buddy_system_allocator</a:t>
            </a:r>
            <a:endParaRPr lang="en-US" altLang="zh-CN" dirty="0"/>
          </a:p>
          <a:p>
            <a:r>
              <a:rPr lang="zh-CN" altLang="en-US" dirty="0"/>
              <a:t>用了张译仁助教的 </a:t>
            </a:r>
            <a:r>
              <a:rPr lang="en-US" altLang="zh-CN" dirty="0"/>
              <a:t>kernel-sync </a:t>
            </a:r>
            <a:r>
              <a:rPr lang="zh-CN" altLang="en-US" dirty="0"/>
              <a:t>库，提供了内核中</a:t>
            </a:r>
            <a:r>
              <a:rPr lang="en-US" altLang="zh-CN" dirty="0"/>
              <a:t>(</a:t>
            </a:r>
            <a:r>
              <a:rPr lang="zh-CN" altLang="en-US" dirty="0"/>
              <a:t>不开中断的</a:t>
            </a:r>
            <a:r>
              <a:rPr lang="en-US" altLang="zh-CN" dirty="0"/>
              <a:t>)</a:t>
            </a:r>
            <a:r>
              <a:rPr lang="zh-CN" altLang="en-US" dirty="0"/>
              <a:t>锁支持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然后修修</a:t>
            </a:r>
            <a:r>
              <a:rPr lang="en-US" altLang="zh-CN" dirty="0"/>
              <a:t>rust</a:t>
            </a:r>
            <a:r>
              <a:rPr lang="zh-CN" altLang="en-US" dirty="0"/>
              <a:t>版本不同导致的</a:t>
            </a:r>
            <a:r>
              <a:rPr lang="en-US" altLang="zh-CN" dirty="0" err="1"/>
              <a:t>llvm_asm</a:t>
            </a:r>
            <a:r>
              <a:rPr lang="en-US" altLang="zh-CN" dirty="0"/>
              <a:t>!</a:t>
            </a:r>
            <a:r>
              <a:rPr lang="zh-CN" altLang="en-US" dirty="0"/>
              <a:t>等宏的问题就好</a:t>
            </a:r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05751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1CA8AC-9601-4FE5-B2B2-19ADF0B3F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使用现有模块的动机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C99956-AA71-44D8-B7CA-59D32111D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因为</a:t>
            </a:r>
            <a:r>
              <a:rPr lang="en-US" altLang="zh-CN" dirty="0" err="1"/>
              <a:t>aCore</a:t>
            </a:r>
            <a:r>
              <a:rPr lang="zh-CN" altLang="en-US" dirty="0"/>
              <a:t>只有两核，所以可以用</a:t>
            </a:r>
            <a:r>
              <a:rPr lang="en-US" altLang="zh-CN" dirty="0"/>
              <a:t>bool</a:t>
            </a:r>
            <a:r>
              <a:rPr lang="zh-CN" altLang="en-US" dirty="0"/>
              <a:t>原子量直接实现。但是我们上</a:t>
            </a:r>
            <a:r>
              <a:rPr lang="en-US" altLang="zh-CN" dirty="0"/>
              <a:t>u740</a:t>
            </a:r>
            <a:r>
              <a:rPr lang="zh-CN" altLang="en-US" dirty="0"/>
              <a:t>至少</a:t>
            </a:r>
            <a:r>
              <a:rPr lang="en-US" altLang="zh-CN" dirty="0"/>
              <a:t>4</a:t>
            </a:r>
            <a:r>
              <a:rPr lang="zh-CN" altLang="en-US" dirty="0"/>
              <a:t>核，只有原子量比较麻烦，所以选择一开始就用真正的锁</a:t>
            </a:r>
            <a:endParaRPr lang="en-US" altLang="zh-CN" dirty="0"/>
          </a:p>
          <a:p>
            <a:r>
              <a:rPr lang="en-US" altLang="zh-CN" dirty="0"/>
              <a:t>-&gt; </a:t>
            </a:r>
            <a:r>
              <a:rPr lang="zh-CN" altLang="en-US" dirty="0"/>
              <a:t>新锁需要定义分配堆空间才能用，于是从</a:t>
            </a:r>
            <a:r>
              <a:rPr lang="en-US" altLang="zh-CN" dirty="0" err="1"/>
              <a:t>rCore</a:t>
            </a:r>
            <a:r>
              <a:rPr lang="zh-CN" altLang="en-US" dirty="0"/>
              <a:t>找了</a:t>
            </a:r>
            <a:r>
              <a:rPr lang="en-US" altLang="zh-CN" dirty="0"/>
              <a:t>buddy</a:t>
            </a:r>
            <a:r>
              <a:rPr lang="zh-CN" altLang="en-US" dirty="0"/>
              <a:t>的包调用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7169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427</Words>
  <Application>Microsoft Office PowerPoint</Application>
  <PresentationFormat>宽屏</PresentationFormat>
  <Paragraphs>41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OS-K-1</vt:lpstr>
      <vt:lpstr>这段时间的工作</vt:lpstr>
      <vt:lpstr>目标：做一个什么样的OS</vt:lpstr>
      <vt:lpstr>之后的计划</vt:lpstr>
      <vt:lpstr>一些其他os的多核启动方法 </vt:lpstr>
      <vt:lpstr>多核启动的进度</vt:lpstr>
      <vt:lpstr>使用现有模块的动机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Chihiro Sakamoto</dc:creator>
  <cp:lastModifiedBy>Chihiro Sakamoto</cp:lastModifiedBy>
  <cp:revision>17</cp:revision>
  <dcterms:created xsi:type="dcterms:W3CDTF">2022-03-25T16:14:38Z</dcterms:created>
  <dcterms:modified xsi:type="dcterms:W3CDTF">2022-03-26T01:38:42Z</dcterms:modified>
</cp:coreProperties>
</file>