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83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230" y="52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7FC2A2-957F-69AB-DAD8-81AA36274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78F9CCB-2600-4946-6E8B-7CC364041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466596-A60F-905D-5CE1-A5FE10AB9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1D0606-A703-0B11-C96A-1F3B328E0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6954A1-B80C-A43E-4FE4-45F3E845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8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9332ED-FD0D-AAAA-F195-23049E6E6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54E08B-DDCE-AEB4-E478-6A047B608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7015EA-E32F-C276-836F-87334DA22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5B4793-368D-0F6D-3D11-4B4A69C2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168B3F-C6B7-A62F-B827-9E28C9FE9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4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064537C-663E-EFD0-5615-8A66CCB234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5E33221-26FA-A15E-EFED-41E0B2455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C4A858-9271-EC10-702E-6AC562998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FB862B-2754-116D-B7E0-83062FA3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5B4F6A-999E-6332-AB7B-E0F2AA823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10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687193-A75C-C745-152F-5BAC8BB8D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8815CA-6B40-8AB5-F2F3-C94097AEC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88F6CF-53A1-F582-8C08-A84DFB27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E415500-170A-7807-2E25-E026ECD1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66109A-2A9F-A7C6-FCDF-6362A10F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24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E59F87-6615-4D0B-ED53-716BE96DD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63B255-42B8-234A-8DB0-F3A312609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ECF429-2FE0-E0A9-9936-4B77A5E34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2A5C59-5448-1923-5A62-D305B9BAA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BA6FC-FCEA-4E65-8ED3-4A60841F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77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F7C59-9897-34F8-F42D-6B95DB2A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F38712-7ACC-A0D4-52E9-D67D15C5FB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B1A915-D66F-118C-D5A8-75CE045F2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08ACD7-A00B-ED7A-BEA8-8F63492F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4F38B1-4B8D-DF88-6313-AE6717944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A974C6A-DF6A-2D8C-C342-A35A56309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30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8307C-4FD6-9745-9B78-6AD5046B8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74DF87-6244-C8D8-7419-E4913023B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17EB6E-68F6-AFD1-E5AE-F87F628AF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2AC0D81-9213-0FDB-AFAA-46456D75F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FD62FE8-A55D-E5D8-2A50-34609E470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632C186-3CD6-D223-BF59-5B14A41B5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FFBA609-3302-DF36-39C0-9738316E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5624F10-9C2F-B578-7F3D-986D3B305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010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E7E8B5-C335-5A6C-C9C2-756CA6FFC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8E8523C-9B6F-FDA5-11FD-8E344EBA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679A89D-9E73-F6BE-23C7-087B0EDE6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725A4F-F199-8CFD-FE56-CD8AC28FE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646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147827-FC86-2DF4-E01A-47ADA2AC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D80ECB-8FEE-0874-742A-FE9AB39D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980B2C-BFC9-8C31-0490-7C69C807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18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334BAB-4F9A-0665-A0F0-77439D72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184AA1-2F29-B9EA-5925-266C9A6A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55C158C-7C9A-4C68-0365-E68B65941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EE30879-1B2A-8A4E-FDA5-4E56C4F1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D377B97-6B16-D6BA-1AC2-C2C178030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3C77F2-0365-70E8-DEF2-27EE0E66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777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27B386-40A2-8910-91FD-7C65AAE67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77FA072-5F77-6A14-444F-27D35D703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1C4E743-93AA-5471-976F-3E20661E3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7F1934B-FC75-74A9-0A12-F9F66660F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B836D8-70C1-7CE0-DF8E-B98FF6CB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BC5324-23FC-4220-49AF-3FAB6527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55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4996046-814F-E22D-C9CF-A1A6B56F3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C83C84-1DED-78BD-D6B9-1D8AF8023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066D45-6D72-41E9-BC29-90BE7DABE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B783F-0BB7-45A5-815D-C88417E97EDC}" type="datetimeFigureOut">
              <a:rPr lang="zh-CN" altLang="en-US" smtClean="0"/>
              <a:t>2023-08-14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ABB1C9-03B4-0862-284E-C0296D74E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DA47D5-4B09-1E99-A073-7579DAFEE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58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>
            <a:extLst>
              <a:ext uri="{FF2B5EF4-FFF2-40B4-BE49-F238E27FC236}">
                <a16:creationId xmlns:a16="http://schemas.microsoft.com/office/drawing/2014/main" id="{43871D83-2FA5-C4A8-9C34-9DB23AC14231}"/>
              </a:ext>
            </a:extLst>
          </p:cNvPr>
          <p:cNvGrpSpPr/>
          <p:nvPr/>
        </p:nvGrpSpPr>
        <p:grpSpPr>
          <a:xfrm>
            <a:off x="198120" y="501635"/>
            <a:ext cx="11892637" cy="5854730"/>
            <a:chOff x="198120" y="501635"/>
            <a:chExt cx="11892637" cy="5854730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CFDFCE85-A03B-00F9-BD9D-BEAB31921744}"/>
                </a:ext>
              </a:extLst>
            </p:cNvPr>
            <p:cNvSpPr/>
            <p:nvPr/>
          </p:nvSpPr>
          <p:spPr>
            <a:xfrm>
              <a:off x="6894284" y="1776203"/>
              <a:ext cx="1944915" cy="1132114"/>
            </a:xfrm>
            <a:prstGeom prst="roundRect">
              <a:avLst/>
            </a:prstGeom>
            <a:solidFill>
              <a:srgbClr val="0070C0"/>
            </a:solidFill>
            <a:ln w="381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安全基线检测模块</a:t>
              </a:r>
            </a:p>
          </p:txBody>
        </p:sp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42EF12D1-2223-09BD-3044-5068346A819C}"/>
                </a:ext>
              </a:extLst>
            </p:cNvPr>
            <p:cNvSpPr/>
            <p:nvPr/>
          </p:nvSpPr>
          <p:spPr>
            <a:xfrm>
              <a:off x="6920592" y="4786183"/>
              <a:ext cx="1944915" cy="113211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漏洞检测模块</a:t>
              </a: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42CACC85-AFC0-1C49-5366-169A6A884435}"/>
                </a:ext>
              </a:extLst>
            </p:cNvPr>
            <p:cNvSpPr/>
            <p:nvPr/>
          </p:nvSpPr>
          <p:spPr>
            <a:xfrm>
              <a:off x="4151085" y="3329048"/>
              <a:ext cx="1944915" cy="1132114"/>
            </a:xfrm>
            <a:prstGeom prst="roundRect">
              <a:avLst/>
            </a:prstGeom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服务器</a:t>
              </a:r>
            </a:p>
          </p:txBody>
        </p:sp>
        <p:pic>
          <p:nvPicPr>
            <p:cNvPr id="8" name="图形 7" descr="笔记本电脑">
              <a:extLst>
                <a:ext uri="{FF2B5EF4-FFF2-40B4-BE49-F238E27FC236}">
                  <a16:creationId xmlns:a16="http://schemas.microsoft.com/office/drawing/2014/main" id="{76A7D73C-E79C-8E36-B2A5-3DDC8F5B2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05840" y="3071420"/>
              <a:ext cx="1647370" cy="164737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A7EB2BDD-1470-55AE-8222-2F97392C2E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3017" y="3795080"/>
              <a:ext cx="1497875" cy="0"/>
            </a:xfrm>
            <a:prstGeom prst="straightConnector1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连接符: 肘形 47">
              <a:extLst>
                <a:ext uri="{FF2B5EF4-FFF2-40B4-BE49-F238E27FC236}">
                  <a16:creationId xmlns:a16="http://schemas.microsoft.com/office/drawing/2014/main" id="{A458F669-8036-6B0E-2AC5-736B959E5C69}"/>
                </a:ext>
              </a:extLst>
            </p:cNvPr>
            <p:cNvCxnSpPr>
              <a:stCxn id="4" idx="1"/>
              <a:endCxn id="6" idx="0"/>
            </p:cNvCxnSpPr>
            <p:nvPr/>
          </p:nvCxnSpPr>
          <p:spPr>
            <a:xfrm rot="10800000" flipV="1">
              <a:off x="5123544" y="2342260"/>
              <a:ext cx="1770741" cy="986788"/>
            </a:xfrm>
            <a:prstGeom prst="bentConnector2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连接符: 肘形 49">
              <a:extLst>
                <a:ext uri="{FF2B5EF4-FFF2-40B4-BE49-F238E27FC236}">
                  <a16:creationId xmlns:a16="http://schemas.microsoft.com/office/drawing/2014/main" id="{7C8F6B2A-12C2-2548-BBBF-2A54B4312F9C}"/>
                </a:ext>
              </a:extLst>
            </p:cNvPr>
            <p:cNvCxnSpPr>
              <a:stCxn id="5" idx="1"/>
              <a:endCxn id="6" idx="2"/>
            </p:cNvCxnSpPr>
            <p:nvPr/>
          </p:nvCxnSpPr>
          <p:spPr>
            <a:xfrm rot="10800000">
              <a:off x="5123544" y="4461162"/>
              <a:ext cx="1797049" cy="891078"/>
            </a:xfrm>
            <a:prstGeom prst="bentConnector2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连接符: 肘形 54">
              <a:extLst>
                <a:ext uri="{FF2B5EF4-FFF2-40B4-BE49-F238E27FC236}">
                  <a16:creationId xmlns:a16="http://schemas.microsoft.com/office/drawing/2014/main" id="{302D6755-5A91-930C-8B07-B34266878770}"/>
                </a:ext>
              </a:extLst>
            </p:cNvPr>
            <p:cNvCxnSpPr>
              <a:stCxn id="8" idx="0"/>
              <a:endCxn id="4" idx="0"/>
            </p:cNvCxnSpPr>
            <p:nvPr/>
          </p:nvCxnSpPr>
          <p:spPr>
            <a:xfrm rot="5400000" flipH="1" flipV="1">
              <a:off x="4200525" y="-594796"/>
              <a:ext cx="1295217" cy="6037217"/>
            </a:xfrm>
            <a:prstGeom prst="bentConnector3">
              <a:avLst>
                <a:gd name="adj1" fmla="val 117650"/>
              </a:avLst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连接符: 肘形 56">
              <a:extLst>
                <a:ext uri="{FF2B5EF4-FFF2-40B4-BE49-F238E27FC236}">
                  <a16:creationId xmlns:a16="http://schemas.microsoft.com/office/drawing/2014/main" id="{32F08BF8-D864-66F1-49C7-4E80D253F5A6}"/>
                </a:ext>
              </a:extLst>
            </p:cNvPr>
            <p:cNvCxnSpPr>
              <a:stCxn id="8" idx="2"/>
              <a:endCxn id="5" idx="2"/>
            </p:cNvCxnSpPr>
            <p:nvPr/>
          </p:nvCxnSpPr>
          <p:spPr>
            <a:xfrm rot="16200000" flipH="1">
              <a:off x="4261534" y="2286780"/>
              <a:ext cx="1199507" cy="6063525"/>
            </a:xfrm>
            <a:prstGeom prst="bentConnector3">
              <a:avLst>
                <a:gd name="adj1" fmla="val 119058"/>
              </a:avLst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id="{143BA23E-1E5B-E08D-B8FD-FAB41AE74A08}"/>
                </a:ext>
              </a:extLst>
            </p:cNvPr>
            <p:cNvSpPr/>
            <p:nvPr/>
          </p:nvSpPr>
          <p:spPr>
            <a:xfrm>
              <a:off x="6568440" y="946165"/>
              <a:ext cx="2821577" cy="5410200"/>
            </a:xfrm>
            <a:prstGeom prst="roundRect">
              <a:avLst/>
            </a:prstGeom>
            <a:noFill/>
            <a:ln w="50800"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6F23A2FD-A263-FEE0-551A-A18C073D1960}"/>
                </a:ext>
              </a:extLst>
            </p:cNvPr>
            <p:cNvSpPr txBox="1"/>
            <p:nvPr/>
          </p:nvSpPr>
          <p:spPr>
            <a:xfrm>
              <a:off x="3018608" y="5681479"/>
              <a:ext cx="2360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在系统中启动检测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7B01CA41-1FC1-D20E-A209-37683AEB04DE}"/>
                </a:ext>
              </a:extLst>
            </p:cNvPr>
            <p:cNvSpPr txBox="1"/>
            <p:nvPr/>
          </p:nvSpPr>
          <p:spPr>
            <a:xfrm>
              <a:off x="2627808" y="3327398"/>
              <a:ext cx="1390105" cy="377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可视化</a:t>
              </a:r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报告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4CCE703F-53A9-FD26-2399-EF6B414F07E4}"/>
                </a:ext>
              </a:extLst>
            </p:cNvPr>
            <p:cNvSpPr txBox="1"/>
            <p:nvPr/>
          </p:nvSpPr>
          <p:spPr>
            <a:xfrm>
              <a:off x="3018608" y="1141467"/>
              <a:ext cx="2360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在系统中启动检测</a:t>
              </a: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BD586FC7-1017-1592-0EB3-9CA62A156FF2}"/>
                </a:ext>
              </a:extLst>
            </p:cNvPr>
            <p:cNvSpPr txBox="1"/>
            <p:nvPr/>
          </p:nvSpPr>
          <p:spPr>
            <a:xfrm>
              <a:off x="7117080" y="501635"/>
              <a:ext cx="19449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可配置检测模块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EB6F291C-1ADC-E162-04A8-4DDF18228E85}"/>
                </a:ext>
              </a:extLst>
            </p:cNvPr>
            <p:cNvSpPr txBox="1"/>
            <p:nvPr/>
          </p:nvSpPr>
          <p:spPr>
            <a:xfrm>
              <a:off x="5121727" y="1965151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返回检测结果</a:t>
              </a: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EBDAB5FB-8B82-B704-16B6-BDC18452B135}"/>
                </a:ext>
              </a:extLst>
            </p:cNvPr>
            <p:cNvSpPr txBox="1"/>
            <p:nvPr/>
          </p:nvSpPr>
          <p:spPr>
            <a:xfrm>
              <a:off x="5121727" y="4900306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返回检测结果</a:t>
              </a: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FB76C51E-D565-2B8B-0931-566977DC6369}"/>
                </a:ext>
              </a:extLst>
            </p:cNvPr>
            <p:cNvSpPr txBox="1"/>
            <p:nvPr/>
          </p:nvSpPr>
          <p:spPr>
            <a:xfrm>
              <a:off x="198120" y="3427423"/>
              <a:ext cx="752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用户</a:t>
              </a:r>
            </a:p>
          </p:txBody>
        </p:sp>
        <p:cxnSp>
          <p:nvCxnSpPr>
            <p:cNvPr id="3" name="直接箭头连接符 2">
              <a:extLst>
                <a:ext uri="{FF2B5EF4-FFF2-40B4-BE49-F238E27FC236}">
                  <a16:creationId xmlns:a16="http://schemas.microsoft.com/office/drawing/2014/main" id="{3B9042EA-FDD0-827F-6323-FE72C735C239}"/>
                </a:ext>
              </a:extLst>
            </p:cNvPr>
            <p:cNvCxnSpPr>
              <a:cxnSpLocks/>
            </p:cNvCxnSpPr>
            <p:nvPr/>
          </p:nvCxnSpPr>
          <p:spPr>
            <a:xfrm>
              <a:off x="2573016" y="4049080"/>
              <a:ext cx="1497875" cy="0"/>
            </a:xfrm>
            <a:prstGeom prst="straightConnector1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508C0E3D-F452-6090-B211-6E075E4EA03B}"/>
                </a:ext>
              </a:extLst>
            </p:cNvPr>
            <p:cNvSpPr txBox="1"/>
            <p:nvPr/>
          </p:nvSpPr>
          <p:spPr>
            <a:xfrm>
              <a:off x="2657382" y="4137642"/>
              <a:ext cx="13901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进行检测和修复</a:t>
              </a: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56F0A2ED-C813-F5A6-0030-AF629FF76B48}"/>
                </a:ext>
              </a:extLst>
            </p:cNvPr>
            <p:cNvSpPr/>
            <p:nvPr/>
          </p:nvSpPr>
          <p:spPr>
            <a:xfrm>
              <a:off x="9930850" y="1768426"/>
              <a:ext cx="1944915" cy="1132114"/>
            </a:xfrm>
            <a:prstGeom prst="roundRect">
              <a:avLst/>
            </a:prstGeom>
            <a:solidFill>
              <a:srgbClr val="0070C0"/>
            </a:solidFill>
            <a:ln w="38100"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安全基线修复模块</a:t>
              </a: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9AA76DA0-26B2-389F-C13F-2EBAF1BBC904}"/>
                </a:ext>
              </a:extLst>
            </p:cNvPr>
            <p:cNvSpPr/>
            <p:nvPr/>
          </p:nvSpPr>
          <p:spPr>
            <a:xfrm>
              <a:off x="9930850" y="4783973"/>
              <a:ext cx="1944915" cy="113211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accent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漏洞修复模块</a:t>
              </a: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05A8E4B7-65AD-7C67-0CBF-3738E7D043BB}"/>
                </a:ext>
              </a:extLst>
            </p:cNvPr>
            <p:cNvSpPr/>
            <p:nvPr/>
          </p:nvSpPr>
          <p:spPr>
            <a:xfrm>
              <a:off x="9715860" y="870967"/>
              <a:ext cx="2374897" cy="5410200"/>
            </a:xfrm>
            <a:prstGeom prst="roundRect">
              <a:avLst/>
            </a:prstGeom>
            <a:noFill/>
            <a:ln w="50800"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连接符: 肘形 20">
              <a:extLst>
                <a:ext uri="{FF2B5EF4-FFF2-40B4-BE49-F238E27FC236}">
                  <a16:creationId xmlns:a16="http://schemas.microsoft.com/office/drawing/2014/main" id="{399DA1A3-A05B-E978-DAEF-D1C8CE20B266}"/>
                </a:ext>
              </a:extLst>
            </p:cNvPr>
            <p:cNvCxnSpPr>
              <a:cxnSpLocks/>
              <a:stCxn id="9" idx="2"/>
              <a:endCxn id="6" idx="3"/>
            </p:cNvCxnSpPr>
            <p:nvPr/>
          </p:nvCxnSpPr>
          <p:spPr>
            <a:xfrm rot="5400000">
              <a:off x="8002372" y="994168"/>
              <a:ext cx="994565" cy="4807308"/>
            </a:xfrm>
            <a:prstGeom prst="bentConnector2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连接符: 肘形 33">
              <a:extLst>
                <a:ext uri="{FF2B5EF4-FFF2-40B4-BE49-F238E27FC236}">
                  <a16:creationId xmlns:a16="http://schemas.microsoft.com/office/drawing/2014/main" id="{1D6B25D5-46EB-CBB5-9046-94879DB73992}"/>
                </a:ext>
              </a:extLst>
            </p:cNvPr>
            <p:cNvCxnSpPr>
              <a:cxnSpLocks/>
              <a:stCxn id="10" idx="0"/>
              <a:endCxn id="6" idx="3"/>
            </p:cNvCxnSpPr>
            <p:nvPr/>
          </p:nvCxnSpPr>
          <p:spPr>
            <a:xfrm rot="16200000" flipV="1">
              <a:off x="8055220" y="1935885"/>
              <a:ext cx="888868" cy="4807308"/>
            </a:xfrm>
            <a:prstGeom prst="bentConnector2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8DE46984-6C2F-6136-7472-526B0A0D9FEB}"/>
                </a:ext>
              </a:extLst>
            </p:cNvPr>
            <p:cNvCxnSpPr>
              <a:cxnSpLocks/>
              <a:stCxn id="4" idx="3"/>
              <a:endCxn id="9" idx="1"/>
            </p:cNvCxnSpPr>
            <p:nvPr/>
          </p:nvCxnSpPr>
          <p:spPr>
            <a:xfrm flipV="1">
              <a:off x="8839199" y="2334483"/>
              <a:ext cx="1091651" cy="7777"/>
            </a:xfrm>
            <a:prstGeom prst="straightConnector1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>
              <a:extLst>
                <a:ext uri="{FF2B5EF4-FFF2-40B4-BE49-F238E27FC236}">
                  <a16:creationId xmlns:a16="http://schemas.microsoft.com/office/drawing/2014/main" id="{823B8577-4A31-1542-6E4B-0E41ED60CB22}"/>
                </a:ext>
              </a:extLst>
            </p:cNvPr>
            <p:cNvCxnSpPr>
              <a:cxnSpLocks/>
              <a:stCxn id="5" idx="3"/>
              <a:endCxn id="10" idx="1"/>
            </p:cNvCxnSpPr>
            <p:nvPr/>
          </p:nvCxnSpPr>
          <p:spPr>
            <a:xfrm flipV="1">
              <a:off x="8865507" y="5350030"/>
              <a:ext cx="1065343" cy="2210"/>
            </a:xfrm>
            <a:prstGeom prst="straightConnector1">
              <a:avLst/>
            </a:prstGeom>
            <a:ln w="5715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02BC400C-5887-A347-9ECC-F627C6219A33}"/>
                </a:ext>
              </a:extLst>
            </p:cNvPr>
            <p:cNvSpPr txBox="1"/>
            <p:nvPr/>
          </p:nvSpPr>
          <p:spPr>
            <a:xfrm>
              <a:off x="8865507" y="1558229"/>
              <a:ext cx="11486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启动修复</a:t>
              </a: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7B16AB66-82EF-688B-E24D-FC938A7AD67D}"/>
                </a:ext>
              </a:extLst>
            </p:cNvPr>
            <p:cNvSpPr txBox="1"/>
            <p:nvPr/>
          </p:nvSpPr>
          <p:spPr>
            <a:xfrm>
              <a:off x="8867227" y="4585666"/>
              <a:ext cx="11486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启动修复</a:t>
              </a: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2EB782C1-F8A1-6DC6-2C8D-B147B420F355}"/>
                </a:ext>
              </a:extLst>
            </p:cNvPr>
            <p:cNvSpPr txBox="1"/>
            <p:nvPr/>
          </p:nvSpPr>
          <p:spPr>
            <a:xfrm>
              <a:off x="7963992" y="3487924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atin typeface="宋体" panose="02010600030101010101" pitchFamily="2" charset="-122"/>
                  <a:ea typeface="宋体" panose="02010600030101010101" pitchFamily="2" charset="-122"/>
                </a:rPr>
                <a:t>返回修复结果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854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23B2C80B-079E-6B55-9B04-5006BFB117A5}"/>
              </a:ext>
            </a:extLst>
          </p:cNvPr>
          <p:cNvGrpSpPr/>
          <p:nvPr/>
        </p:nvGrpSpPr>
        <p:grpSpPr>
          <a:xfrm>
            <a:off x="955767" y="394422"/>
            <a:ext cx="7098935" cy="6069156"/>
            <a:chOff x="1870167" y="391144"/>
            <a:chExt cx="7098935" cy="6069156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E74647A6-A0B5-B706-9E1E-1B3A69B37028}"/>
                </a:ext>
              </a:extLst>
            </p:cNvPr>
            <p:cNvSpPr/>
            <p:nvPr/>
          </p:nvSpPr>
          <p:spPr>
            <a:xfrm>
              <a:off x="1870167" y="3790402"/>
              <a:ext cx="2377440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项目配置</a:t>
              </a:r>
              <a:endParaRPr lang="en-US" altLang="zh-CN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数据库</a:t>
              </a: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07D2F546-C56F-012A-FA18-09D3FF591FB3}"/>
                </a:ext>
              </a:extLst>
            </p:cNvPr>
            <p:cNvSpPr/>
            <p:nvPr/>
          </p:nvSpPr>
          <p:spPr>
            <a:xfrm>
              <a:off x="6591662" y="3790402"/>
              <a:ext cx="2377440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查询脚本数据库并调用</a:t>
              </a: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C24E9A59-14F0-9B66-5224-A6E58DD4E7BC}"/>
                </a:ext>
              </a:extLst>
            </p:cNvPr>
            <p:cNvSpPr/>
            <p:nvPr/>
          </p:nvSpPr>
          <p:spPr>
            <a:xfrm>
              <a:off x="4029168" y="2090773"/>
              <a:ext cx="2562494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配置文件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5F8690BD-D1B1-B97A-A11E-FE411AB08040}"/>
                </a:ext>
              </a:extLst>
            </p:cNvPr>
            <p:cNvSpPr/>
            <p:nvPr/>
          </p:nvSpPr>
          <p:spPr>
            <a:xfrm>
              <a:off x="4029167" y="391144"/>
              <a:ext cx="2562495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BASELINE</a:t>
              </a: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检测脚本</a:t>
              </a: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AE0B8BDA-1D4A-3C22-5F74-D560196F4924}"/>
                </a:ext>
              </a:extLst>
            </p:cNvPr>
            <p:cNvSpPr/>
            <p:nvPr/>
          </p:nvSpPr>
          <p:spPr>
            <a:xfrm>
              <a:off x="4247607" y="5363020"/>
              <a:ext cx="2377440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生成检测</a:t>
              </a:r>
              <a:endPara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结果</a:t>
              </a:r>
              <a:endPara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4" name="连接符: 肘形 13">
              <a:extLst>
                <a:ext uri="{FF2B5EF4-FFF2-40B4-BE49-F238E27FC236}">
                  <a16:creationId xmlns:a16="http://schemas.microsoft.com/office/drawing/2014/main" id="{1C221C92-13AB-EF19-9C26-EC5CB1F72E85}"/>
                </a:ext>
              </a:extLst>
            </p:cNvPr>
            <p:cNvCxnSpPr>
              <a:cxnSpLocks/>
              <a:stCxn id="7" idx="1"/>
              <a:endCxn id="5" idx="0"/>
            </p:cNvCxnSpPr>
            <p:nvPr/>
          </p:nvCxnSpPr>
          <p:spPr>
            <a:xfrm rot="10800000" flipV="1">
              <a:off x="3058888" y="2639412"/>
              <a:ext cx="970281" cy="1150989"/>
            </a:xfrm>
            <a:prstGeom prst="bentConnector2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连接符: 肘形 23">
              <a:extLst>
                <a:ext uri="{FF2B5EF4-FFF2-40B4-BE49-F238E27FC236}">
                  <a16:creationId xmlns:a16="http://schemas.microsoft.com/office/drawing/2014/main" id="{8F8B2435-33CA-1F26-DF2D-2397557F9E2C}"/>
                </a:ext>
              </a:extLst>
            </p:cNvPr>
            <p:cNvCxnSpPr>
              <a:cxnSpLocks/>
              <a:stCxn id="5" idx="2"/>
              <a:endCxn id="9" idx="1"/>
            </p:cNvCxnSpPr>
            <p:nvPr/>
          </p:nvCxnSpPr>
          <p:spPr>
            <a:xfrm rot="16200000" flipH="1">
              <a:off x="3141258" y="4805311"/>
              <a:ext cx="1023978" cy="1188720"/>
            </a:xfrm>
            <a:prstGeom prst="bentConnector2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95E453EA-6334-2FA0-9A90-C5A1AF13D8A5}"/>
                </a:ext>
              </a:extLst>
            </p:cNvPr>
            <p:cNvCxnSpPr>
              <a:cxnSpLocks/>
            </p:cNvCxnSpPr>
            <p:nvPr/>
          </p:nvCxnSpPr>
          <p:spPr>
            <a:xfrm>
              <a:off x="4280992" y="4194254"/>
              <a:ext cx="234405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A5A64BA2-7B5B-FFF9-496A-03EFAF65C3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7607" y="4546600"/>
              <a:ext cx="234405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17CCF86E-3BCF-4DB3-4E3F-7B8B5B9965D1}"/>
                </a:ext>
              </a:extLst>
            </p:cNvPr>
            <p:cNvCxnSpPr>
              <a:cxnSpLocks/>
              <a:stCxn id="8" idx="2"/>
              <a:endCxn id="7" idx="0"/>
            </p:cNvCxnSpPr>
            <p:nvPr/>
          </p:nvCxnSpPr>
          <p:spPr>
            <a:xfrm>
              <a:off x="5310415" y="1488424"/>
              <a:ext cx="0" cy="60234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46EA4FE0-4438-5AB0-D427-7271FD95837F}"/>
                </a:ext>
              </a:extLst>
            </p:cNvPr>
            <p:cNvSpPr txBox="1"/>
            <p:nvPr/>
          </p:nvSpPr>
          <p:spPr>
            <a:xfrm>
              <a:off x="4656182" y="3771919"/>
              <a:ext cx="1683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调用对应脚本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6467C5CB-08F2-C8E6-B2EA-14A45FDFFE57}"/>
                </a:ext>
              </a:extLst>
            </p:cNvPr>
            <p:cNvSpPr txBox="1"/>
            <p:nvPr/>
          </p:nvSpPr>
          <p:spPr>
            <a:xfrm>
              <a:off x="4656181" y="4571353"/>
              <a:ext cx="1683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返回检测结果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1F2D2AE6-57BF-1771-9FC3-5D85CBC465AB}"/>
                </a:ext>
              </a:extLst>
            </p:cNvPr>
            <p:cNvSpPr txBox="1"/>
            <p:nvPr/>
          </p:nvSpPr>
          <p:spPr>
            <a:xfrm>
              <a:off x="2684054" y="6038672"/>
              <a:ext cx="1719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合并检测结果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72464426-D809-2440-2B4F-A58A7D4DE026}"/>
                </a:ext>
              </a:extLst>
            </p:cNvPr>
            <p:cNvSpPr txBox="1"/>
            <p:nvPr/>
          </p:nvSpPr>
          <p:spPr>
            <a:xfrm>
              <a:off x="5419634" y="1668438"/>
              <a:ext cx="780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检测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842A43A9-BAF5-50D1-362E-3EAD873D9ACF}"/>
                </a:ext>
              </a:extLst>
            </p:cNvPr>
            <p:cNvSpPr txBox="1"/>
            <p:nvPr/>
          </p:nvSpPr>
          <p:spPr>
            <a:xfrm>
              <a:off x="2431874" y="2818721"/>
              <a:ext cx="696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查询</a:t>
              </a:r>
            </a:p>
          </p:txBody>
        </p: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1DD64E38-7444-FF8A-4885-8C6E5B97FD64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2780216" y="939783"/>
              <a:ext cx="1248951" cy="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977E66D9-4E4D-4477-6D97-610CDBFA7CA4}"/>
                </a:ext>
              </a:extLst>
            </p:cNvPr>
            <p:cNvSpPr txBox="1"/>
            <p:nvPr/>
          </p:nvSpPr>
          <p:spPr>
            <a:xfrm>
              <a:off x="3018980" y="518155"/>
              <a:ext cx="671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启动</a:t>
              </a:r>
            </a:p>
          </p:txBody>
        </p: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90E491B7-3876-7653-9761-7E0A9AA95FE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6625047" y="5911660"/>
              <a:ext cx="1319348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6073745A-DD56-FD3F-E865-F0EA4EA158B3}"/>
                </a:ext>
              </a:extLst>
            </p:cNvPr>
            <p:cNvSpPr txBox="1"/>
            <p:nvPr/>
          </p:nvSpPr>
          <p:spPr>
            <a:xfrm>
              <a:off x="6666051" y="5490031"/>
              <a:ext cx="1810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发送到服务端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3821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23B2C80B-079E-6B55-9B04-5006BFB117A5}"/>
              </a:ext>
            </a:extLst>
          </p:cNvPr>
          <p:cNvGrpSpPr/>
          <p:nvPr/>
        </p:nvGrpSpPr>
        <p:grpSpPr>
          <a:xfrm>
            <a:off x="955767" y="394422"/>
            <a:ext cx="7098935" cy="6069156"/>
            <a:chOff x="1870167" y="391144"/>
            <a:chExt cx="7098935" cy="6069156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E74647A6-A0B5-B706-9E1E-1B3A69B37028}"/>
                </a:ext>
              </a:extLst>
            </p:cNvPr>
            <p:cNvSpPr/>
            <p:nvPr/>
          </p:nvSpPr>
          <p:spPr>
            <a:xfrm>
              <a:off x="1870167" y="3790402"/>
              <a:ext cx="2377440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项目配置</a:t>
              </a:r>
              <a:endParaRPr lang="en-US" altLang="zh-CN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数据库</a:t>
              </a: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07D2F546-C56F-012A-FA18-09D3FF591FB3}"/>
                </a:ext>
              </a:extLst>
            </p:cNvPr>
            <p:cNvSpPr/>
            <p:nvPr/>
          </p:nvSpPr>
          <p:spPr>
            <a:xfrm>
              <a:off x="6591662" y="3790402"/>
              <a:ext cx="2377440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查询脚本数据库并调用</a:t>
              </a: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C24E9A59-14F0-9B66-5224-A6E58DD4E7BC}"/>
                </a:ext>
              </a:extLst>
            </p:cNvPr>
            <p:cNvSpPr/>
            <p:nvPr/>
          </p:nvSpPr>
          <p:spPr>
            <a:xfrm>
              <a:off x="4029168" y="2090773"/>
              <a:ext cx="2562494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配置文件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5F8690BD-D1B1-B97A-A11E-FE411AB08040}"/>
                </a:ext>
              </a:extLst>
            </p:cNvPr>
            <p:cNvSpPr/>
            <p:nvPr/>
          </p:nvSpPr>
          <p:spPr>
            <a:xfrm>
              <a:off x="4029167" y="391144"/>
              <a:ext cx="2562495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BASELINE</a:t>
              </a: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修复脚本</a:t>
              </a: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AE0B8BDA-1D4A-3C22-5F74-D560196F4924}"/>
                </a:ext>
              </a:extLst>
            </p:cNvPr>
            <p:cNvSpPr/>
            <p:nvPr/>
          </p:nvSpPr>
          <p:spPr>
            <a:xfrm>
              <a:off x="4247607" y="5363020"/>
              <a:ext cx="2377440" cy="109728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accent5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生成检测</a:t>
              </a:r>
              <a:endParaRPr lang="en-US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结果</a:t>
              </a:r>
              <a:endPara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4" name="连接符: 肘形 13">
              <a:extLst>
                <a:ext uri="{FF2B5EF4-FFF2-40B4-BE49-F238E27FC236}">
                  <a16:creationId xmlns:a16="http://schemas.microsoft.com/office/drawing/2014/main" id="{1C221C92-13AB-EF19-9C26-EC5CB1F72E85}"/>
                </a:ext>
              </a:extLst>
            </p:cNvPr>
            <p:cNvCxnSpPr>
              <a:cxnSpLocks/>
              <a:stCxn id="7" idx="1"/>
              <a:endCxn id="5" idx="0"/>
            </p:cNvCxnSpPr>
            <p:nvPr/>
          </p:nvCxnSpPr>
          <p:spPr>
            <a:xfrm rot="10800000" flipV="1">
              <a:off x="3058888" y="2639412"/>
              <a:ext cx="970281" cy="1150989"/>
            </a:xfrm>
            <a:prstGeom prst="bentConnector2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连接符: 肘形 23">
              <a:extLst>
                <a:ext uri="{FF2B5EF4-FFF2-40B4-BE49-F238E27FC236}">
                  <a16:creationId xmlns:a16="http://schemas.microsoft.com/office/drawing/2014/main" id="{8F8B2435-33CA-1F26-DF2D-2397557F9E2C}"/>
                </a:ext>
              </a:extLst>
            </p:cNvPr>
            <p:cNvCxnSpPr>
              <a:cxnSpLocks/>
              <a:stCxn id="5" idx="2"/>
              <a:endCxn id="9" idx="1"/>
            </p:cNvCxnSpPr>
            <p:nvPr/>
          </p:nvCxnSpPr>
          <p:spPr>
            <a:xfrm rot="16200000" flipH="1">
              <a:off x="3141258" y="4805311"/>
              <a:ext cx="1023978" cy="1188720"/>
            </a:xfrm>
            <a:prstGeom prst="bentConnector2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95E453EA-6334-2FA0-9A90-C5A1AF13D8A5}"/>
                </a:ext>
              </a:extLst>
            </p:cNvPr>
            <p:cNvCxnSpPr>
              <a:cxnSpLocks/>
            </p:cNvCxnSpPr>
            <p:nvPr/>
          </p:nvCxnSpPr>
          <p:spPr>
            <a:xfrm>
              <a:off x="4280992" y="4194254"/>
              <a:ext cx="234405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A5A64BA2-7B5B-FFF9-496A-03EFAF65C3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7607" y="4546600"/>
              <a:ext cx="234405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17CCF86E-3BCF-4DB3-4E3F-7B8B5B9965D1}"/>
                </a:ext>
              </a:extLst>
            </p:cNvPr>
            <p:cNvCxnSpPr>
              <a:cxnSpLocks/>
              <a:stCxn id="8" idx="2"/>
              <a:endCxn id="7" idx="0"/>
            </p:cNvCxnSpPr>
            <p:nvPr/>
          </p:nvCxnSpPr>
          <p:spPr>
            <a:xfrm>
              <a:off x="5310415" y="1488424"/>
              <a:ext cx="0" cy="60234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46EA4FE0-4438-5AB0-D427-7271FD95837F}"/>
                </a:ext>
              </a:extLst>
            </p:cNvPr>
            <p:cNvSpPr txBox="1"/>
            <p:nvPr/>
          </p:nvSpPr>
          <p:spPr>
            <a:xfrm>
              <a:off x="4656182" y="3771919"/>
              <a:ext cx="1683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调用对应脚本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6467C5CB-08F2-C8E6-B2EA-14A45FDFFE57}"/>
                </a:ext>
              </a:extLst>
            </p:cNvPr>
            <p:cNvSpPr txBox="1"/>
            <p:nvPr/>
          </p:nvSpPr>
          <p:spPr>
            <a:xfrm>
              <a:off x="4656181" y="4571353"/>
              <a:ext cx="1683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返回修复结果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1F2D2AE6-57BF-1771-9FC3-5D85CBC465AB}"/>
                </a:ext>
              </a:extLst>
            </p:cNvPr>
            <p:cNvSpPr txBox="1"/>
            <p:nvPr/>
          </p:nvSpPr>
          <p:spPr>
            <a:xfrm>
              <a:off x="2684054" y="6038672"/>
              <a:ext cx="1719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合并修复结果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72464426-D809-2440-2B4F-A58A7D4DE026}"/>
                </a:ext>
              </a:extLst>
            </p:cNvPr>
            <p:cNvSpPr txBox="1"/>
            <p:nvPr/>
          </p:nvSpPr>
          <p:spPr>
            <a:xfrm>
              <a:off x="5419634" y="1668438"/>
              <a:ext cx="780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搜索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842A43A9-BAF5-50D1-362E-3EAD873D9ACF}"/>
                </a:ext>
              </a:extLst>
            </p:cNvPr>
            <p:cNvSpPr txBox="1"/>
            <p:nvPr/>
          </p:nvSpPr>
          <p:spPr>
            <a:xfrm>
              <a:off x="2431874" y="2818721"/>
              <a:ext cx="696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查询</a:t>
              </a:r>
            </a:p>
          </p:txBody>
        </p: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1DD64E38-7444-FF8A-4885-8C6E5B97FD64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2780216" y="939783"/>
              <a:ext cx="1248951" cy="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977E66D9-4E4D-4477-6D97-610CDBFA7CA4}"/>
                </a:ext>
              </a:extLst>
            </p:cNvPr>
            <p:cNvSpPr txBox="1"/>
            <p:nvPr/>
          </p:nvSpPr>
          <p:spPr>
            <a:xfrm>
              <a:off x="3018980" y="518155"/>
              <a:ext cx="671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启动</a:t>
              </a:r>
            </a:p>
          </p:txBody>
        </p: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90E491B7-3876-7653-9761-7E0A9AA95FE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6625047" y="5911660"/>
              <a:ext cx="1319348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6073745A-DD56-FD3F-E865-F0EA4EA158B3}"/>
                </a:ext>
              </a:extLst>
            </p:cNvPr>
            <p:cNvSpPr txBox="1"/>
            <p:nvPr/>
          </p:nvSpPr>
          <p:spPr>
            <a:xfrm>
              <a:off x="6666051" y="5490031"/>
              <a:ext cx="1810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发送到服务端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063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111</Words>
  <Application>Microsoft Office PowerPoint</Application>
  <PresentationFormat>宽屏</PresentationFormat>
  <Paragraphs>46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等线 Light</vt:lpstr>
      <vt:lpstr>黑体</vt:lpstr>
      <vt:lpstr>宋体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俞 嘉鸿</dc:creator>
  <cp:lastModifiedBy>俞 嘉鸿</cp:lastModifiedBy>
  <cp:revision>4</cp:revision>
  <dcterms:created xsi:type="dcterms:W3CDTF">2023-05-24T14:56:48Z</dcterms:created>
  <dcterms:modified xsi:type="dcterms:W3CDTF">2023-08-14T04:51:22Z</dcterms:modified>
</cp:coreProperties>
</file>