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 showGuides="1">
      <p:cViewPr varScale="1">
        <p:scale>
          <a:sx n="53" d="100"/>
          <a:sy n="53" d="100"/>
        </p:scale>
        <p:origin x="62" y="245"/>
      </p:cViewPr>
      <p:guideLst>
        <p:guide orient="horz" pos="213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57FC2A2-957F-69AB-DAD8-81AA362747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878F9CCB-2600-4946-6E8B-7CC3640418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8466596-A60F-905D-5CE1-A5FE10AB95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B783F-0BB7-45A5-815D-C88417E97EDC}" type="datetimeFigureOut">
              <a:rPr lang="zh-CN" altLang="en-US" smtClean="0"/>
              <a:t>2023-05-24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31D0606-A703-0B11-C96A-1F3B328E0C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76954A1-B80C-A43E-4FE4-45F3E845CE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2C911-374A-4210-BA8C-70CDABF910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182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79332ED-FD0D-AAAA-F195-23049E6E60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8254E08B-DDCE-AEB4-E478-6A047B608B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87015EA-E32F-C276-836F-87334DA226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B783F-0BB7-45A5-815D-C88417E97EDC}" type="datetimeFigureOut">
              <a:rPr lang="zh-CN" altLang="en-US" smtClean="0"/>
              <a:t>2023-05-24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35B4793-368D-0F6D-3D11-4B4A69C299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7168B3F-C6B7-A62F-B827-9E28C9FE92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2C911-374A-4210-BA8C-70CDABF910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943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6064537C-663E-EFD0-5615-8A66CCB2341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45E33221-26FA-A15E-EFED-41E0B24553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AC4A858-9271-EC10-702E-6AC5629985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B783F-0BB7-45A5-815D-C88417E97EDC}" type="datetimeFigureOut">
              <a:rPr lang="zh-CN" altLang="en-US" smtClean="0"/>
              <a:t>2023-05-24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DFB862B-2754-116D-B7E0-83062FA3EC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65B4F6A-999E-6332-AB7B-E0F2AA823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2C911-374A-4210-BA8C-70CDABF910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5107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4687193-A75C-C745-152F-5BAC8BB8DA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98815CA-6B40-8AB5-F2F3-C94097AEC8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E88F6CF-53A1-F582-8C08-A84DFB27E6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B783F-0BB7-45A5-815D-C88417E97EDC}" type="datetimeFigureOut">
              <a:rPr lang="zh-CN" altLang="en-US" smtClean="0"/>
              <a:t>2023-05-24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E415500-170A-7807-2E25-E026ECD12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C66109A-2A9F-A7C6-FCDF-6362A10F38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2C911-374A-4210-BA8C-70CDABF910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3243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4E59F87-6615-4D0B-ED53-716BE96DD9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1F63B255-42B8-234A-8DB0-F3A312609F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2ECF429-2FE0-E0A9-9936-4B77A5E34B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B783F-0BB7-45A5-815D-C88417E97EDC}" type="datetimeFigureOut">
              <a:rPr lang="zh-CN" altLang="en-US" smtClean="0"/>
              <a:t>2023-05-24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62A5C59-5448-1923-5A62-D305B9BAA4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2EBA6FC-FCEA-4E65-8ED3-4A60841FD7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2C911-374A-4210-BA8C-70CDABF910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9777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D3F7C59-9897-34F8-F42D-6B95DB2A70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5F38712-7ACC-A0D4-52E9-D67D15C5FBA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E5B1A915-D66F-118C-D5A8-75CE045F22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7C08ACD7-A00B-ED7A-BEA8-8F63492FA2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B783F-0BB7-45A5-815D-C88417E97EDC}" type="datetimeFigureOut">
              <a:rPr lang="zh-CN" altLang="en-US" smtClean="0"/>
              <a:t>2023-05-24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264F38B1-4B8D-DF88-6313-AE67179446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EA974C6A-DF6A-2D8C-C342-A35A56309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2C911-374A-4210-BA8C-70CDABF910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73089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458307C-4FD6-9745-9B78-6AD5046B82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374DF87-6244-C8D8-7419-E4913023B2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0317EB6E-68F6-AFD1-E5AE-F87F628AFD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62AC0D81-9213-0FDB-AFAA-46456D75FA9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AFD62FE8-A55D-E5D8-2A50-34609E470FB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3632C186-3CD6-D223-BF59-5B14A41B5B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B783F-0BB7-45A5-815D-C88417E97EDC}" type="datetimeFigureOut">
              <a:rPr lang="zh-CN" altLang="en-US" smtClean="0"/>
              <a:t>2023-05-24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EFFBA609-3302-DF36-39C0-9738316E04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F5624F10-9C2F-B578-7F3D-986D3B3055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2C911-374A-4210-BA8C-70CDABF910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00105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1E7E8B5-C335-5A6C-C9C2-756CA6FFC8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08E8523C-9B6F-FDA5-11FD-8E344EBA2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B783F-0BB7-45A5-815D-C88417E97EDC}" type="datetimeFigureOut">
              <a:rPr lang="zh-CN" altLang="en-US" smtClean="0"/>
              <a:t>2023-05-24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E679A89D-9E73-F6BE-23C7-087B0EDE65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AA725A4F-F199-8CFD-FE56-CD8AC28FE2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2C911-374A-4210-BA8C-70CDABF910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46469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6E147827-FC86-2DF4-E01A-47ADA2AC6E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B783F-0BB7-45A5-815D-C88417E97EDC}" type="datetimeFigureOut">
              <a:rPr lang="zh-CN" altLang="en-US" smtClean="0"/>
              <a:t>2023-05-24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A4D80ECB-8FEE-0874-742A-FE9AB39D95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FC980B2C-BFC9-8C31-0490-7C69C807F2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2C911-374A-4210-BA8C-70CDABF910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11803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7334BAB-4F9A-0665-A0F0-77439D7253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6184AA1-2F29-B9EA-5925-266C9A6A30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055C158C-7C9A-4C68-0365-E68B659414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3EE30879-1B2A-8A4E-FDA5-4E56C4F17B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B783F-0BB7-45A5-815D-C88417E97EDC}" type="datetimeFigureOut">
              <a:rPr lang="zh-CN" altLang="en-US" smtClean="0"/>
              <a:t>2023-05-24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5D377B97-6B16-D6BA-1AC2-C2C1780301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D13C77F2-0365-70E8-DEF2-27EE0E6661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2C911-374A-4210-BA8C-70CDABF910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17777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727B386-40A2-8910-91FD-7C65AAE674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C77FA072-5F77-6A14-444F-27D35D703F6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51C4E743-93AA-5471-976F-3E20661E36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17F1934B-FC75-74A9-0A12-F9F66660F2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B783F-0BB7-45A5-815D-C88417E97EDC}" type="datetimeFigureOut">
              <a:rPr lang="zh-CN" altLang="en-US" smtClean="0"/>
              <a:t>2023-05-24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78B836D8-70C1-7CE0-DF8E-B98FF6CB30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45BC5324-23FC-4220-49AF-3FAB6527A9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2C911-374A-4210-BA8C-70CDABF910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35529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24996046-814F-E22D-C9CF-A1A6B56F38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E8C83C84-1DED-78BD-D6B9-1D8AF80231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4066D45-6D72-41E9-BC29-90BE7DABE5F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4B783F-0BB7-45A5-815D-C88417E97EDC}" type="datetimeFigureOut">
              <a:rPr lang="zh-CN" altLang="en-US" smtClean="0"/>
              <a:t>2023-05-24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FABB1C9-03B4-0862-284E-C0296D74EC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BDA47D5-4B09-1E99-A073-7579DAFEE4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22C911-374A-4210-BA8C-70CDABF910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5580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圆角 3">
            <a:extLst>
              <a:ext uri="{FF2B5EF4-FFF2-40B4-BE49-F238E27FC236}">
                <a16:creationId xmlns:a16="http://schemas.microsoft.com/office/drawing/2014/main" id="{CFDFCE85-A03B-00F9-BD9D-BEAB31921744}"/>
              </a:ext>
            </a:extLst>
          </p:cNvPr>
          <p:cNvSpPr/>
          <p:nvPr/>
        </p:nvSpPr>
        <p:spPr>
          <a:xfrm>
            <a:off x="7808684" y="1776203"/>
            <a:ext cx="1944915" cy="1132114"/>
          </a:xfrm>
          <a:prstGeom prst="roundRect">
            <a:avLst/>
          </a:prstGeom>
          <a:ln w="381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安全基线检测模块</a:t>
            </a:r>
          </a:p>
        </p:txBody>
      </p:sp>
      <p:sp>
        <p:nvSpPr>
          <p:cNvPr id="5" name="矩形: 圆角 4">
            <a:extLst>
              <a:ext uri="{FF2B5EF4-FFF2-40B4-BE49-F238E27FC236}">
                <a16:creationId xmlns:a16="http://schemas.microsoft.com/office/drawing/2014/main" id="{42EF12D1-2223-09BD-3044-5068346A819C}"/>
              </a:ext>
            </a:extLst>
          </p:cNvPr>
          <p:cNvSpPr/>
          <p:nvPr/>
        </p:nvSpPr>
        <p:spPr>
          <a:xfrm>
            <a:off x="7808683" y="4718790"/>
            <a:ext cx="1944915" cy="1132114"/>
          </a:xfrm>
          <a:prstGeom prst="roundRect">
            <a:avLst/>
          </a:prstGeom>
          <a:ln w="381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漏洞检测模块</a:t>
            </a:r>
          </a:p>
        </p:txBody>
      </p:sp>
      <p:sp>
        <p:nvSpPr>
          <p:cNvPr id="6" name="矩形: 圆角 5">
            <a:extLst>
              <a:ext uri="{FF2B5EF4-FFF2-40B4-BE49-F238E27FC236}">
                <a16:creationId xmlns:a16="http://schemas.microsoft.com/office/drawing/2014/main" id="{42CACC85-AFC0-1C49-5366-169A6A884435}"/>
              </a:ext>
            </a:extLst>
          </p:cNvPr>
          <p:cNvSpPr/>
          <p:nvPr/>
        </p:nvSpPr>
        <p:spPr>
          <a:xfrm>
            <a:off x="5065485" y="3329048"/>
            <a:ext cx="1944915" cy="1132114"/>
          </a:xfrm>
          <a:prstGeom prst="roundRect">
            <a:avLst/>
          </a:prstGeom>
          <a:ln w="381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Django</a:t>
            </a:r>
          </a:p>
          <a:p>
            <a:pPr algn="ctr"/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服务器</a:t>
            </a:r>
          </a:p>
        </p:txBody>
      </p:sp>
      <p:pic>
        <p:nvPicPr>
          <p:cNvPr id="8" name="图形 7" descr="笔记本电脑">
            <a:extLst>
              <a:ext uri="{FF2B5EF4-FFF2-40B4-BE49-F238E27FC236}">
                <a16:creationId xmlns:a16="http://schemas.microsoft.com/office/drawing/2014/main" id="{76A7D73C-E79C-8E36-B2A5-3DDC8F5B27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920240" y="3071420"/>
            <a:ext cx="1647370" cy="164737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cxnSp>
        <p:nvCxnSpPr>
          <p:cNvPr id="17" name="直接箭头连接符 16">
            <a:extLst>
              <a:ext uri="{FF2B5EF4-FFF2-40B4-BE49-F238E27FC236}">
                <a16:creationId xmlns:a16="http://schemas.microsoft.com/office/drawing/2014/main" id="{A7EB2BDD-1470-55AE-8222-2F97392C2E28}"/>
              </a:ext>
            </a:extLst>
          </p:cNvPr>
          <p:cNvCxnSpPr>
            <a:stCxn id="6" idx="1"/>
            <a:endCxn id="8" idx="3"/>
          </p:cNvCxnSpPr>
          <p:nvPr/>
        </p:nvCxnSpPr>
        <p:spPr>
          <a:xfrm flipH="1">
            <a:off x="3567610" y="3895105"/>
            <a:ext cx="1497875" cy="0"/>
          </a:xfrm>
          <a:prstGeom prst="straightConnector1">
            <a:avLst/>
          </a:prstGeom>
          <a:ln w="57150">
            <a:solidFill>
              <a:schemeClr val="accent2">
                <a:lumMod val="40000"/>
                <a:lumOff val="60000"/>
              </a:schemeClr>
            </a:solidFill>
            <a:tailEnd type="triangle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连接符: 肘形 47">
            <a:extLst>
              <a:ext uri="{FF2B5EF4-FFF2-40B4-BE49-F238E27FC236}">
                <a16:creationId xmlns:a16="http://schemas.microsoft.com/office/drawing/2014/main" id="{A458F669-8036-6B0E-2AC5-736B959E5C69}"/>
              </a:ext>
            </a:extLst>
          </p:cNvPr>
          <p:cNvCxnSpPr>
            <a:stCxn id="4" idx="1"/>
            <a:endCxn id="6" idx="0"/>
          </p:cNvCxnSpPr>
          <p:nvPr/>
        </p:nvCxnSpPr>
        <p:spPr>
          <a:xfrm rot="10800000" flipV="1">
            <a:off x="6037944" y="2342260"/>
            <a:ext cx="1770741" cy="986788"/>
          </a:xfrm>
          <a:prstGeom prst="bentConnector2">
            <a:avLst/>
          </a:prstGeom>
          <a:ln w="57150">
            <a:solidFill>
              <a:schemeClr val="accent2">
                <a:lumMod val="40000"/>
                <a:lumOff val="60000"/>
              </a:schemeClr>
            </a:solidFill>
            <a:tailEnd type="triangle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连接符: 肘形 49">
            <a:extLst>
              <a:ext uri="{FF2B5EF4-FFF2-40B4-BE49-F238E27FC236}">
                <a16:creationId xmlns:a16="http://schemas.microsoft.com/office/drawing/2014/main" id="{7C8F6B2A-12C2-2548-BBBF-2A54B4312F9C}"/>
              </a:ext>
            </a:extLst>
          </p:cNvPr>
          <p:cNvCxnSpPr>
            <a:stCxn id="5" idx="1"/>
            <a:endCxn id="6" idx="2"/>
          </p:cNvCxnSpPr>
          <p:nvPr/>
        </p:nvCxnSpPr>
        <p:spPr>
          <a:xfrm rot="10800000">
            <a:off x="6037943" y="4461163"/>
            <a:ext cx="1770740" cy="823685"/>
          </a:xfrm>
          <a:prstGeom prst="bentConnector2">
            <a:avLst/>
          </a:prstGeom>
          <a:ln w="57150">
            <a:solidFill>
              <a:schemeClr val="accent2">
                <a:lumMod val="40000"/>
                <a:lumOff val="60000"/>
              </a:schemeClr>
            </a:solidFill>
            <a:tailEnd type="triangle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连接符: 肘形 54">
            <a:extLst>
              <a:ext uri="{FF2B5EF4-FFF2-40B4-BE49-F238E27FC236}">
                <a16:creationId xmlns:a16="http://schemas.microsoft.com/office/drawing/2014/main" id="{302D6755-5A91-930C-8B07-B34266878770}"/>
              </a:ext>
            </a:extLst>
          </p:cNvPr>
          <p:cNvCxnSpPr>
            <a:stCxn id="8" idx="0"/>
            <a:endCxn id="4" idx="0"/>
          </p:cNvCxnSpPr>
          <p:nvPr/>
        </p:nvCxnSpPr>
        <p:spPr>
          <a:xfrm rot="5400000" flipH="1" flipV="1">
            <a:off x="5114925" y="-594796"/>
            <a:ext cx="1295217" cy="6037217"/>
          </a:xfrm>
          <a:prstGeom prst="bentConnector3">
            <a:avLst>
              <a:gd name="adj1" fmla="val 117650"/>
            </a:avLst>
          </a:prstGeom>
          <a:ln w="57150">
            <a:solidFill>
              <a:schemeClr val="accent2">
                <a:lumMod val="40000"/>
                <a:lumOff val="60000"/>
              </a:schemeClr>
            </a:solidFill>
            <a:tailEnd type="triangle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连接符: 肘形 56">
            <a:extLst>
              <a:ext uri="{FF2B5EF4-FFF2-40B4-BE49-F238E27FC236}">
                <a16:creationId xmlns:a16="http://schemas.microsoft.com/office/drawing/2014/main" id="{32F08BF8-D864-66F1-49C7-4E80D253F5A6}"/>
              </a:ext>
            </a:extLst>
          </p:cNvPr>
          <p:cNvCxnSpPr>
            <a:stCxn id="8" idx="2"/>
            <a:endCxn id="5" idx="2"/>
          </p:cNvCxnSpPr>
          <p:nvPr/>
        </p:nvCxnSpPr>
        <p:spPr>
          <a:xfrm rot="16200000" flipH="1">
            <a:off x="5196476" y="2266239"/>
            <a:ext cx="1132114" cy="6037216"/>
          </a:xfrm>
          <a:prstGeom prst="bentConnector3">
            <a:avLst>
              <a:gd name="adj1" fmla="val 120192"/>
            </a:avLst>
          </a:prstGeom>
          <a:ln w="57150">
            <a:solidFill>
              <a:schemeClr val="accent2">
                <a:lumMod val="40000"/>
                <a:lumOff val="60000"/>
              </a:schemeClr>
            </a:solidFill>
            <a:tailEnd type="triangle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矩形: 圆角 63">
            <a:extLst>
              <a:ext uri="{FF2B5EF4-FFF2-40B4-BE49-F238E27FC236}">
                <a16:creationId xmlns:a16="http://schemas.microsoft.com/office/drawing/2014/main" id="{143BA23E-1E5B-E08D-B8FD-FAB41AE74A08}"/>
              </a:ext>
            </a:extLst>
          </p:cNvPr>
          <p:cNvSpPr/>
          <p:nvPr/>
        </p:nvSpPr>
        <p:spPr>
          <a:xfrm>
            <a:off x="7482840" y="946165"/>
            <a:ext cx="2821577" cy="5410200"/>
          </a:xfrm>
          <a:prstGeom prst="roundRect">
            <a:avLst/>
          </a:prstGeom>
          <a:noFill/>
          <a:ln w="50800">
            <a:solidFill>
              <a:schemeClr val="accent6">
                <a:lumMod val="40000"/>
                <a:lumOff val="6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文本框 64">
            <a:extLst>
              <a:ext uri="{FF2B5EF4-FFF2-40B4-BE49-F238E27FC236}">
                <a16:creationId xmlns:a16="http://schemas.microsoft.com/office/drawing/2014/main" id="{6F23A2FD-A263-FEE0-551A-A18C073D1960}"/>
              </a:ext>
            </a:extLst>
          </p:cNvPr>
          <p:cNvSpPr txBox="1"/>
          <p:nvPr/>
        </p:nvSpPr>
        <p:spPr>
          <a:xfrm>
            <a:off x="3933008" y="5681479"/>
            <a:ext cx="2360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</a:rPr>
              <a:t>在系统中启动检测</a:t>
            </a:r>
          </a:p>
        </p:txBody>
      </p:sp>
      <p:sp>
        <p:nvSpPr>
          <p:cNvPr id="66" name="文本框 65">
            <a:extLst>
              <a:ext uri="{FF2B5EF4-FFF2-40B4-BE49-F238E27FC236}">
                <a16:creationId xmlns:a16="http://schemas.microsoft.com/office/drawing/2014/main" id="{7B01CA41-1FC1-D20E-A209-37683AEB04DE}"/>
              </a:ext>
            </a:extLst>
          </p:cNvPr>
          <p:cNvSpPr txBox="1"/>
          <p:nvPr/>
        </p:nvSpPr>
        <p:spPr>
          <a:xfrm>
            <a:off x="3622401" y="3427423"/>
            <a:ext cx="1390105" cy="377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/>
              <a:t>可视化</a:t>
            </a: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</a:rPr>
              <a:t>报告</a:t>
            </a:r>
          </a:p>
        </p:txBody>
      </p:sp>
      <p:sp>
        <p:nvSpPr>
          <p:cNvPr id="67" name="文本框 66">
            <a:extLst>
              <a:ext uri="{FF2B5EF4-FFF2-40B4-BE49-F238E27FC236}">
                <a16:creationId xmlns:a16="http://schemas.microsoft.com/office/drawing/2014/main" id="{4CCE703F-53A9-FD26-2399-EF6B414F07E4}"/>
              </a:ext>
            </a:extLst>
          </p:cNvPr>
          <p:cNvSpPr txBox="1"/>
          <p:nvPr/>
        </p:nvSpPr>
        <p:spPr>
          <a:xfrm>
            <a:off x="3933008" y="1141467"/>
            <a:ext cx="2360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</a:rPr>
              <a:t>在系统中启动检测</a:t>
            </a:r>
          </a:p>
        </p:txBody>
      </p:sp>
      <p:sp>
        <p:nvSpPr>
          <p:cNvPr id="68" name="文本框 67">
            <a:extLst>
              <a:ext uri="{FF2B5EF4-FFF2-40B4-BE49-F238E27FC236}">
                <a16:creationId xmlns:a16="http://schemas.microsoft.com/office/drawing/2014/main" id="{BD586FC7-1017-1592-0EB3-9CA62A156FF2}"/>
              </a:ext>
            </a:extLst>
          </p:cNvPr>
          <p:cNvSpPr txBox="1"/>
          <p:nvPr/>
        </p:nvSpPr>
        <p:spPr>
          <a:xfrm>
            <a:off x="8031480" y="501635"/>
            <a:ext cx="19449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</a:rPr>
              <a:t>可配置检测模块</a:t>
            </a:r>
          </a:p>
        </p:txBody>
      </p:sp>
      <p:sp>
        <p:nvSpPr>
          <p:cNvPr id="69" name="文本框 68">
            <a:extLst>
              <a:ext uri="{FF2B5EF4-FFF2-40B4-BE49-F238E27FC236}">
                <a16:creationId xmlns:a16="http://schemas.microsoft.com/office/drawing/2014/main" id="{EB6F291C-1ADC-E162-04A8-4DDF18228E85}"/>
              </a:ext>
            </a:extLst>
          </p:cNvPr>
          <p:cNvSpPr txBox="1"/>
          <p:nvPr/>
        </p:nvSpPr>
        <p:spPr>
          <a:xfrm>
            <a:off x="6036127" y="1965151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</a:rPr>
              <a:t>返回检测结果</a:t>
            </a:r>
          </a:p>
        </p:txBody>
      </p:sp>
      <p:sp>
        <p:nvSpPr>
          <p:cNvPr id="70" name="文本框 69">
            <a:extLst>
              <a:ext uri="{FF2B5EF4-FFF2-40B4-BE49-F238E27FC236}">
                <a16:creationId xmlns:a16="http://schemas.microsoft.com/office/drawing/2014/main" id="{EBDAB5FB-8B82-B704-16B6-BDC18452B135}"/>
              </a:ext>
            </a:extLst>
          </p:cNvPr>
          <p:cNvSpPr txBox="1"/>
          <p:nvPr/>
        </p:nvSpPr>
        <p:spPr>
          <a:xfrm>
            <a:off x="6036127" y="4900306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</a:rPr>
              <a:t>返回检测结果</a:t>
            </a:r>
          </a:p>
        </p:txBody>
      </p:sp>
      <p:sp>
        <p:nvSpPr>
          <p:cNvPr id="71" name="文本框 70">
            <a:extLst>
              <a:ext uri="{FF2B5EF4-FFF2-40B4-BE49-F238E27FC236}">
                <a16:creationId xmlns:a16="http://schemas.microsoft.com/office/drawing/2014/main" id="{FB76C51E-D565-2B8B-0931-566977DC6369}"/>
              </a:ext>
            </a:extLst>
          </p:cNvPr>
          <p:cNvSpPr txBox="1"/>
          <p:nvPr/>
        </p:nvSpPr>
        <p:spPr>
          <a:xfrm>
            <a:off x="1112520" y="3427423"/>
            <a:ext cx="7529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</a:rPr>
              <a:t>用户</a:t>
            </a:r>
          </a:p>
        </p:txBody>
      </p:sp>
    </p:spTree>
    <p:extLst>
      <p:ext uri="{BB962C8B-B14F-4D97-AF65-F5344CB8AC3E}">
        <p14:creationId xmlns:p14="http://schemas.microsoft.com/office/powerpoint/2010/main" val="31285494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23B2C80B-079E-6B55-9B04-5006BFB117A5}"/>
              </a:ext>
            </a:extLst>
          </p:cNvPr>
          <p:cNvGrpSpPr/>
          <p:nvPr/>
        </p:nvGrpSpPr>
        <p:grpSpPr>
          <a:xfrm>
            <a:off x="1870167" y="391144"/>
            <a:ext cx="7098935" cy="6069156"/>
            <a:chOff x="1870167" y="391144"/>
            <a:chExt cx="7098935" cy="6069156"/>
          </a:xfrm>
        </p:grpSpPr>
        <p:sp>
          <p:nvSpPr>
            <p:cNvPr id="5" name="矩形: 圆角 4">
              <a:extLst>
                <a:ext uri="{FF2B5EF4-FFF2-40B4-BE49-F238E27FC236}">
                  <a16:creationId xmlns:a16="http://schemas.microsoft.com/office/drawing/2014/main" id="{E74647A6-A0B5-B706-9E1E-1B3A69B37028}"/>
                </a:ext>
              </a:extLst>
            </p:cNvPr>
            <p:cNvSpPr/>
            <p:nvPr/>
          </p:nvSpPr>
          <p:spPr>
            <a:xfrm>
              <a:off x="1870167" y="3790402"/>
              <a:ext cx="2377440" cy="1097280"/>
            </a:xfrm>
            <a:prstGeom prst="roundRect">
              <a:avLst/>
            </a:prstGeom>
            <a:ln w="38100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dirty="0">
                  <a:latin typeface="宋体" panose="02010600030101010101" pitchFamily="2" charset="-122"/>
                  <a:ea typeface="宋体" panose="02010600030101010101" pitchFamily="2" charset="-122"/>
                </a:rPr>
                <a:t>项目配置</a:t>
              </a:r>
              <a:endParaRPr lang="en-US" altLang="zh-CN" sz="2800" dirty="0">
                <a:latin typeface="宋体" panose="02010600030101010101" pitchFamily="2" charset="-122"/>
                <a:ea typeface="宋体" panose="02010600030101010101" pitchFamily="2" charset="-122"/>
              </a:endParaRPr>
            </a:p>
            <a:p>
              <a:pPr algn="ctr"/>
              <a:r>
                <a:rPr lang="zh-CN" altLang="en-US" sz="2800" dirty="0">
                  <a:latin typeface="宋体" panose="02010600030101010101" pitchFamily="2" charset="-122"/>
                  <a:ea typeface="宋体" panose="02010600030101010101" pitchFamily="2" charset="-122"/>
                </a:rPr>
                <a:t>数据库</a:t>
              </a:r>
            </a:p>
          </p:txBody>
        </p:sp>
        <p:sp>
          <p:nvSpPr>
            <p:cNvPr id="6" name="矩形: 圆角 5">
              <a:extLst>
                <a:ext uri="{FF2B5EF4-FFF2-40B4-BE49-F238E27FC236}">
                  <a16:creationId xmlns:a16="http://schemas.microsoft.com/office/drawing/2014/main" id="{07D2F546-C56F-012A-FA18-09D3FF591FB3}"/>
                </a:ext>
              </a:extLst>
            </p:cNvPr>
            <p:cNvSpPr/>
            <p:nvPr/>
          </p:nvSpPr>
          <p:spPr>
            <a:xfrm>
              <a:off x="6591662" y="3790402"/>
              <a:ext cx="2377440" cy="1097280"/>
            </a:xfrm>
            <a:prstGeom prst="roundRect">
              <a:avLst/>
            </a:prstGeom>
            <a:ln w="38100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dirty="0">
                  <a:latin typeface="宋体" panose="02010600030101010101" pitchFamily="2" charset="-122"/>
                  <a:ea typeface="宋体" panose="02010600030101010101" pitchFamily="2" charset="-122"/>
                </a:rPr>
                <a:t>查询脚本数据库并调用</a:t>
              </a:r>
            </a:p>
          </p:txBody>
        </p:sp>
        <p:sp>
          <p:nvSpPr>
            <p:cNvPr id="7" name="矩形: 圆角 6">
              <a:extLst>
                <a:ext uri="{FF2B5EF4-FFF2-40B4-BE49-F238E27FC236}">
                  <a16:creationId xmlns:a16="http://schemas.microsoft.com/office/drawing/2014/main" id="{C24E9A59-14F0-9B66-5224-A6E58DD4E7BC}"/>
                </a:ext>
              </a:extLst>
            </p:cNvPr>
            <p:cNvSpPr/>
            <p:nvPr/>
          </p:nvSpPr>
          <p:spPr>
            <a:xfrm>
              <a:off x="4029168" y="2090773"/>
              <a:ext cx="2562494" cy="1097280"/>
            </a:xfrm>
            <a:prstGeom prst="roundRect">
              <a:avLst/>
            </a:prstGeom>
            <a:ln w="38100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dirty="0">
                  <a:latin typeface="宋体" panose="02010600030101010101" pitchFamily="2" charset="-122"/>
                  <a:ea typeface="宋体" panose="02010600030101010101" pitchFamily="2" charset="-122"/>
                </a:rPr>
                <a:t>配置文件</a:t>
              </a:r>
            </a:p>
          </p:txBody>
        </p:sp>
        <p:sp>
          <p:nvSpPr>
            <p:cNvPr id="8" name="矩形: 圆角 7">
              <a:extLst>
                <a:ext uri="{FF2B5EF4-FFF2-40B4-BE49-F238E27FC236}">
                  <a16:creationId xmlns:a16="http://schemas.microsoft.com/office/drawing/2014/main" id="{5F8690BD-D1B1-B97A-A11E-FE411AB08040}"/>
                </a:ext>
              </a:extLst>
            </p:cNvPr>
            <p:cNvSpPr/>
            <p:nvPr/>
          </p:nvSpPr>
          <p:spPr>
            <a:xfrm>
              <a:off x="4029167" y="391144"/>
              <a:ext cx="2562495" cy="1097280"/>
            </a:xfrm>
            <a:prstGeom prst="roundRect">
              <a:avLst/>
            </a:prstGeom>
            <a:ln w="38100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dirty="0">
                  <a:latin typeface="宋体" panose="02010600030101010101" pitchFamily="2" charset="-122"/>
                  <a:ea typeface="宋体" panose="02010600030101010101" pitchFamily="2" charset="-122"/>
                </a:rPr>
                <a:t>baseline</a:t>
              </a:r>
              <a:r>
                <a:rPr lang="zh-CN" altLang="en-US" sz="2800" dirty="0">
                  <a:latin typeface="宋体" panose="02010600030101010101" pitchFamily="2" charset="-122"/>
                  <a:ea typeface="宋体" panose="02010600030101010101" pitchFamily="2" charset="-122"/>
                </a:rPr>
                <a:t>脚本</a:t>
              </a:r>
            </a:p>
          </p:txBody>
        </p:sp>
        <p:sp>
          <p:nvSpPr>
            <p:cNvPr id="9" name="矩形: 圆角 8">
              <a:extLst>
                <a:ext uri="{FF2B5EF4-FFF2-40B4-BE49-F238E27FC236}">
                  <a16:creationId xmlns:a16="http://schemas.microsoft.com/office/drawing/2014/main" id="{AE0B8BDA-1D4A-3C22-5F74-D560196F4924}"/>
                </a:ext>
              </a:extLst>
            </p:cNvPr>
            <p:cNvSpPr/>
            <p:nvPr/>
          </p:nvSpPr>
          <p:spPr>
            <a:xfrm>
              <a:off x="4247607" y="5363020"/>
              <a:ext cx="2377440" cy="1097280"/>
            </a:xfrm>
            <a:prstGeom prst="roundRect">
              <a:avLst/>
            </a:prstGeom>
            <a:ln w="38100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dirty="0">
                  <a:latin typeface="宋体" panose="02010600030101010101" pitchFamily="2" charset="-122"/>
                  <a:ea typeface="宋体" panose="02010600030101010101" pitchFamily="2" charset="-122"/>
                </a:rPr>
                <a:t>生成检测</a:t>
              </a:r>
              <a:endParaRPr lang="en-US" altLang="zh-CN" sz="2800" dirty="0">
                <a:latin typeface="宋体" panose="02010600030101010101" pitchFamily="2" charset="-122"/>
                <a:ea typeface="宋体" panose="02010600030101010101" pitchFamily="2" charset="-122"/>
              </a:endParaRPr>
            </a:p>
            <a:p>
              <a:pPr algn="ctr"/>
              <a:r>
                <a:rPr lang="zh-CN" altLang="en-US" sz="2800" dirty="0">
                  <a:latin typeface="宋体" panose="02010600030101010101" pitchFamily="2" charset="-122"/>
                  <a:ea typeface="宋体" panose="02010600030101010101" pitchFamily="2" charset="-122"/>
                </a:rPr>
                <a:t>结果</a:t>
              </a:r>
            </a:p>
          </p:txBody>
        </p:sp>
        <p:cxnSp>
          <p:nvCxnSpPr>
            <p:cNvPr id="14" name="连接符: 肘形 13">
              <a:extLst>
                <a:ext uri="{FF2B5EF4-FFF2-40B4-BE49-F238E27FC236}">
                  <a16:creationId xmlns:a16="http://schemas.microsoft.com/office/drawing/2014/main" id="{1C221C92-13AB-EF19-9C26-EC5CB1F72E85}"/>
                </a:ext>
              </a:extLst>
            </p:cNvPr>
            <p:cNvCxnSpPr>
              <a:cxnSpLocks/>
              <a:stCxn id="7" idx="1"/>
              <a:endCxn id="5" idx="0"/>
            </p:cNvCxnSpPr>
            <p:nvPr/>
          </p:nvCxnSpPr>
          <p:spPr>
            <a:xfrm rot="10800000" flipV="1">
              <a:off x="3058888" y="2639412"/>
              <a:ext cx="970281" cy="1150989"/>
            </a:xfrm>
            <a:prstGeom prst="bentConnector2">
              <a:avLst/>
            </a:prstGeom>
            <a:ln w="57150">
              <a:solidFill>
                <a:schemeClr val="accent2">
                  <a:lumMod val="40000"/>
                  <a:lumOff val="60000"/>
                </a:schemeClr>
              </a:solidFill>
              <a:tailEnd type="triangle"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连接符: 肘形 23">
              <a:extLst>
                <a:ext uri="{FF2B5EF4-FFF2-40B4-BE49-F238E27FC236}">
                  <a16:creationId xmlns:a16="http://schemas.microsoft.com/office/drawing/2014/main" id="{8F8B2435-33CA-1F26-DF2D-2397557F9E2C}"/>
                </a:ext>
              </a:extLst>
            </p:cNvPr>
            <p:cNvCxnSpPr>
              <a:cxnSpLocks/>
              <a:stCxn id="5" idx="2"/>
              <a:endCxn id="9" idx="1"/>
            </p:cNvCxnSpPr>
            <p:nvPr/>
          </p:nvCxnSpPr>
          <p:spPr>
            <a:xfrm rot="16200000" flipH="1">
              <a:off x="3141258" y="4805311"/>
              <a:ext cx="1023978" cy="1188720"/>
            </a:xfrm>
            <a:prstGeom prst="bentConnector2">
              <a:avLst/>
            </a:prstGeom>
            <a:ln w="57150">
              <a:solidFill>
                <a:schemeClr val="accent2">
                  <a:lumMod val="40000"/>
                  <a:lumOff val="60000"/>
                </a:schemeClr>
              </a:solidFill>
              <a:tailEnd type="triangle"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箭头连接符 26">
              <a:extLst>
                <a:ext uri="{FF2B5EF4-FFF2-40B4-BE49-F238E27FC236}">
                  <a16:creationId xmlns:a16="http://schemas.microsoft.com/office/drawing/2014/main" id="{95E453EA-6334-2FA0-9A90-C5A1AF13D8A5}"/>
                </a:ext>
              </a:extLst>
            </p:cNvPr>
            <p:cNvCxnSpPr>
              <a:cxnSpLocks/>
            </p:cNvCxnSpPr>
            <p:nvPr/>
          </p:nvCxnSpPr>
          <p:spPr>
            <a:xfrm>
              <a:off x="4280992" y="4194254"/>
              <a:ext cx="2344055" cy="0"/>
            </a:xfrm>
            <a:prstGeom prst="straightConnector1">
              <a:avLst/>
            </a:prstGeom>
            <a:ln w="57150">
              <a:solidFill>
                <a:schemeClr val="accent2">
                  <a:lumMod val="40000"/>
                  <a:lumOff val="60000"/>
                </a:schemeClr>
              </a:solidFill>
              <a:tailEnd type="triangle"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箭头连接符 28">
              <a:extLst>
                <a:ext uri="{FF2B5EF4-FFF2-40B4-BE49-F238E27FC236}">
                  <a16:creationId xmlns:a16="http://schemas.microsoft.com/office/drawing/2014/main" id="{A5A64BA2-7B5B-FFF9-496A-03EFAF65C32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247607" y="4546600"/>
              <a:ext cx="2344055" cy="0"/>
            </a:xfrm>
            <a:prstGeom prst="straightConnector1">
              <a:avLst/>
            </a:prstGeom>
            <a:ln w="57150">
              <a:solidFill>
                <a:schemeClr val="accent2">
                  <a:lumMod val="40000"/>
                  <a:lumOff val="60000"/>
                </a:schemeClr>
              </a:solidFill>
              <a:tailEnd type="triangle"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箭头连接符 38">
              <a:extLst>
                <a:ext uri="{FF2B5EF4-FFF2-40B4-BE49-F238E27FC236}">
                  <a16:creationId xmlns:a16="http://schemas.microsoft.com/office/drawing/2014/main" id="{17CCF86E-3BCF-4DB3-4E3F-7B8B5B9965D1}"/>
                </a:ext>
              </a:extLst>
            </p:cNvPr>
            <p:cNvCxnSpPr>
              <a:cxnSpLocks/>
              <a:stCxn id="8" idx="2"/>
              <a:endCxn id="7" idx="0"/>
            </p:cNvCxnSpPr>
            <p:nvPr/>
          </p:nvCxnSpPr>
          <p:spPr>
            <a:xfrm>
              <a:off x="5310415" y="1488424"/>
              <a:ext cx="0" cy="602349"/>
            </a:xfrm>
            <a:prstGeom prst="straightConnector1">
              <a:avLst/>
            </a:prstGeom>
            <a:ln w="57150">
              <a:solidFill>
                <a:schemeClr val="accent2">
                  <a:lumMod val="40000"/>
                  <a:lumOff val="60000"/>
                </a:schemeClr>
              </a:solidFill>
              <a:tailEnd type="triangle"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文本框 42">
              <a:extLst>
                <a:ext uri="{FF2B5EF4-FFF2-40B4-BE49-F238E27FC236}">
                  <a16:creationId xmlns:a16="http://schemas.microsoft.com/office/drawing/2014/main" id="{46EA4FE0-4438-5AB0-D427-7271FD95837F}"/>
                </a:ext>
              </a:extLst>
            </p:cNvPr>
            <p:cNvSpPr txBox="1"/>
            <p:nvPr/>
          </p:nvSpPr>
          <p:spPr>
            <a:xfrm>
              <a:off x="4656182" y="3771919"/>
              <a:ext cx="168365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/>
                <a:t>调用对应脚本</a:t>
              </a:r>
            </a:p>
          </p:txBody>
        </p:sp>
        <p:sp>
          <p:nvSpPr>
            <p:cNvPr id="44" name="文本框 43">
              <a:extLst>
                <a:ext uri="{FF2B5EF4-FFF2-40B4-BE49-F238E27FC236}">
                  <a16:creationId xmlns:a16="http://schemas.microsoft.com/office/drawing/2014/main" id="{6467C5CB-08F2-C8E6-B2EA-14A45FDFFE57}"/>
                </a:ext>
              </a:extLst>
            </p:cNvPr>
            <p:cNvSpPr txBox="1"/>
            <p:nvPr/>
          </p:nvSpPr>
          <p:spPr>
            <a:xfrm>
              <a:off x="4656181" y="4571353"/>
              <a:ext cx="168365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/>
                <a:t>返回检测结果</a:t>
              </a:r>
            </a:p>
          </p:txBody>
        </p:sp>
        <p:sp>
          <p:nvSpPr>
            <p:cNvPr id="45" name="文本框 44">
              <a:extLst>
                <a:ext uri="{FF2B5EF4-FFF2-40B4-BE49-F238E27FC236}">
                  <a16:creationId xmlns:a16="http://schemas.microsoft.com/office/drawing/2014/main" id="{1F2D2AE6-57BF-1771-9FC3-5D85CBC465AB}"/>
                </a:ext>
              </a:extLst>
            </p:cNvPr>
            <p:cNvSpPr txBox="1"/>
            <p:nvPr/>
          </p:nvSpPr>
          <p:spPr>
            <a:xfrm>
              <a:off x="2684054" y="6038672"/>
              <a:ext cx="171994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/>
                <a:t>合并检测结果</a:t>
              </a:r>
            </a:p>
          </p:txBody>
        </p:sp>
        <p:sp>
          <p:nvSpPr>
            <p:cNvPr id="46" name="文本框 45">
              <a:extLst>
                <a:ext uri="{FF2B5EF4-FFF2-40B4-BE49-F238E27FC236}">
                  <a16:creationId xmlns:a16="http://schemas.microsoft.com/office/drawing/2014/main" id="{72464426-D809-2440-2B4F-A58A7D4DE026}"/>
                </a:ext>
              </a:extLst>
            </p:cNvPr>
            <p:cNvSpPr txBox="1"/>
            <p:nvPr/>
          </p:nvSpPr>
          <p:spPr>
            <a:xfrm>
              <a:off x="5419634" y="1668438"/>
              <a:ext cx="78086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/>
                <a:t>检测</a:t>
              </a:r>
            </a:p>
          </p:txBody>
        </p:sp>
        <p:sp>
          <p:nvSpPr>
            <p:cNvPr id="47" name="文本框 46">
              <a:extLst>
                <a:ext uri="{FF2B5EF4-FFF2-40B4-BE49-F238E27FC236}">
                  <a16:creationId xmlns:a16="http://schemas.microsoft.com/office/drawing/2014/main" id="{842A43A9-BAF5-50D1-362E-3EAD873D9ACF}"/>
                </a:ext>
              </a:extLst>
            </p:cNvPr>
            <p:cNvSpPr txBox="1"/>
            <p:nvPr/>
          </p:nvSpPr>
          <p:spPr>
            <a:xfrm>
              <a:off x="2431874" y="2818721"/>
              <a:ext cx="6966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/>
                <a:t>查询</a:t>
              </a:r>
            </a:p>
          </p:txBody>
        </p:sp>
        <p:cxnSp>
          <p:nvCxnSpPr>
            <p:cNvPr id="48" name="直接箭头连接符 47">
              <a:extLst>
                <a:ext uri="{FF2B5EF4-FFF2-40B4-BE49-F238E27FC236}">
                  <a16:creationId xmlns:a16="http://schemas.microsoft.com/office/drawing/2014/main" id="{1DD64E38-7444-FF8A-4885-8C6E5B97FD64}"/>
                </a:ext>
              </a:extLst>
            </p:cNvPr>
            <p:cNvCxnSpPr>
              <a:cxnSpLocks/>
              <a:endCxn id="8" idx="1"/>
            </p:cNvCxnSpPr>
            <p:nvPr/>
          </p:nvCxnSpPr>
          <p:spPr>
            <a:xfrm>
              <a:off x="2780216" y="939783"/>
              <a:ext cx="1248951" cy="1"/>
            </a:xfrm>
            <a:prstGeom prst="straightConnector1">
              <a:avLst/>
            </a:prstGeom>
            <a:ln w="57150">
              <a:solidFill>
                <a:schemeClr val="accent2">
                  <a:lumMod val="40000"/>
                  <a:lumOff val="60000"/>
                </a:schemeClr>
              </a:solidFill>
              <a:tailEnd type="triangle"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文本框 50">
              <a:extLst>
                <a:ext uri="{FF2B5EF4-FFF2-40B4-BE49-F238E27FC236}">
                  <a16:creationId xmlns:a16="http://schemas.microsoft.com/office/drawing/2014/main" id="{977E66D9-4E4D-4477-6D97-610CDBFA7CA4}"/>
                </a:ext>
              </a:extLst>
            </p:cNvPr>
            <p:cNvSpPr txBox="1"/>
            <p:nvPr/>
          </p:nvSpPr>
          <p:spPr>
            <a:xfrm>
              <a:off x="3018980" y="518155"/>
              <a:ext cx="6712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/>
                <a:t>启动</a:t>
              </a:r>
            </a:p>
          </p:txBody>
        </p:sp>
        <p:cxnSp>
          <p:nvCxnSpPr>
            <p:cNvPr id="53" name="直接箭头连接符 52">
              <a:extLst>
                <a:ext uri="{FF2B5EF4-FFF2-40B4-BE49-F238E27FC236}">
                  <a16:creationId xmlns:a16="http://schemas.microsoft.com/office/drawing/2014/main" id="{90E491B7-3876-7653-9761-7E0A9AA95FE6}"/>
                </a:ext>
              </a:extLst>
            </p:cNvPr>
            <p:cNvCxnSpPr>
              <a:cxnSpLocks/>
              <a:stCxn id="9" idx="3"/>
            </p:cNvCxnSpPr>
            <p:nvPr/>
          </p:nvCxnSpPr>
          <p:spPr>
            <a:xfrm>
              <a:off x="6625047" y="5911660"/>
              <a:ext cx="1319348" cy="0"/>
            </a:xfrm>
            <a:prstGeom prst="straightConnector1">
              <a:avLst/>
            </a:prstGeom>
            <a:ln w="57150">
              <a:solidFill>
                <a:schemeClr val="accent2">
                  <a:lumMod val="40000"/>
                  <a:lumOff val="60000"/>
                </a:schemeClr>
              </a:solidFill>
              <a:tailEnd type="triangle"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文本框 54">
              <a:extLst>
                <a:ext uri="{FF2B5EF4-FFF2-40B4-BE49-F238E27FC236}">
                  <a16:creationId xmlns:a16="http://schemas.microsoft.com/office/drawing/2014/main" id="{6073745A-DD56-FD3F-E865-F0EA4EA158B3}"/>
                </a:ext>
              </a:extLst>
            </p:cNvPr>
            <p:cNvSpPr txBox="1"/>
            <p:nvPr/>
          </p:nvSpPr>
          <p:spPr>
            <a:xfrm>
              <a:off x="6666051" y="5490031"/>
              <a:ext cx="181029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/>
                <a:t>发送到</a:t>
              </a:r>
              <a:r>
                <a:rPr lang="en-US" altLang="zh-CN" b="1" dirty="0"/>
                <a:t>server</a:t>
              </a:r>
              <a:r>
                <a:rPr lang="zh-CN" altLang="en-US" b="1" dirty="0"/>
                <a:t>端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338215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62</Words>
  <Application>Microsoft Office PowerPoint</Application>
  <PresentationFormat>宽屏</PresentationFormat>
  <Paragraphs>25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7" baseType="lpstr">
      <vt:lpstr>等线</vt:lpstr>
      <vt:lpstr>等线 Light</vt:lpstr>
      <vt:lpstr>宋体</vt:lpstr>
      <vt:lpstr>Arial</vt:lpstr>
      <vt:lpstr>Office 主题​​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俞 嘉鸿</dc:creator>
  <cp:lastModifiedBy>俞 嘉鸿</cp:lastModifiedBy>
  <cp:revision>3</cp:revision>
  <dcterms:created xsi:type="dcterms:W3CDTF">2023-05-24T14:56:48Z</dcterms:created>
  <dcterms:modified xsi:type="dcterms:W3CDTF">2023-05-24T15:16:52Z</dcterms:modified>
</cp:coreProperties>
</file>