
<file path=[Content_Types].xml><?xml version="1.0" encoding="utf-8"?>
<Types xmlns="http://schemas.openxmlformats.org/package/2006/content-types">
  <Default Extension="jpeg" ContentType="image/jpeg"/>
  <Default Extension="JPG" ContentType="image/.jpg"/>
  <Default Extension="tiff" ContentType="image/tiff"/>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4.svg" ContentType="image/svg+xml"/>
  <Override PartName="/ppt/media/image16.svg" ContentType="image/svg+xml"/>
  <Override PartName="/ppt/media/image18.svg" ContentType="image/svg+xml"/>
  <Override PartName="/ppt/media/image27.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42.svg" ContentType="image/svg+xml"/>
  <Override PartName="/ppt/media/image44.svg" ContentType="image/svg+xml"/>
  <Override PartName="/ppt/media/image47.svg" ContentType="image/svg+xml"/>
  <Override PartName="/ppt/media/image48.svg" ContentType="image/svg+xml"/>
  <Override PartName="/ppt/media/image50.svg" ContentType="image/svg+xml"/>
  <Override PartName="/ppt/media/image51.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2" r:id="rId5"/>
    <p:sldId id="261" r:id="rId6"/>
    <p:sldId id="266" r:id="rId7"/>
    <p:sldId id="288" r:id="rId8"/>
    <p:sldId id="290" r:id="rId9"/>
    <p:sldId id="292" r:id="rId10"/>
    <p:sldId id="274" r:id="rId11"/>
    <p:sldId id="351" r:id="rId12"/>
    <p:sldId id="297" r:id="rId13"/>
    <p:sldId id="299" r:id="rId14"/>
    <p:sldId id="301" r:id="rId15"/>
    <p:sldId id="300" r:id="rId16"/>
    <p:sldId id="331" r:id="rId17"/>
    <p:sldId id="310" r:id="rId18"/>
    <p:sldId id="332" r:id="rId19"/>
    <p:sldId id="309" r:id="rId20"/>
    <p:sldId id="304" r:id="rId21"/>
    <p:sldId id="329" r:id="rId22"/>
    <p:sldId id="307" r:id="rId23"/>
    <p:sldId id="308" r:id="rId24"/>
    <p:sldId id="333" r:id="rId25"/>
    <p:sldId id="315" r:id="rId26"/>
    <p:sldId id="313" r:id="rId27"/>
    <p:sldId id="334" r:id="rId28"/>
    <p:sldId id="317" r:id="rId29"/>
    <p:sldId id="319" r:id="rId30"/>
    <p:sldId id="320" r:id="rId31"/>
    <p:sldId id="322" r:id="rId32"/>
    <p:sldId id="324" r:id="rId33"/>
    <p:sldId id="325" r:id="rId34"/>
    <p:sldId id="326" r:id="rId35"/>
    <p:sldId id="327" r:id="rId36"/>
  </p:sldIdLst>
  <p:sldSz cx="12192000" cy="6858000"/>
  <p:notesSz cx="6858000" cy="9144000"/>
  <p:custDataLst>
    <p:tags r:id="rId4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48" userDrawn="1">
          <p15:clr>
            <a:srgbClr val="A4A3A4"/>
          </p15:clr>
        </p15:guide>
        <p15:guide id="2" pos="551" userDrawn="1">
          <p15:clr>
            <a:srgbClr val="A4A3A4"/>
          </p15:clr>
        </p15:guide>
        <p15:guide id="3" pos="7065" userDrawn="1">
          <p15:clr>
            <a:srgbClr val="A4A3A4"/>
          </p15:clr>
        </p15:guide>
        <p15:guide id="4" orient="horz" pos="36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1CDE7"/>
    <a:srgbClr val="3982FF"/>
    <a:srgbClr val="96BDFF"/>
    <a:srgbClr val="B9ECF0"/>
    <a:srgbClr val="8ED1E2"/>
    <a:srgbClr val="BFE2F7"/>
    <a:srgbClr val="8BC8E6"/>
    <a:srgbClr val="E3F4FE"/>
    <a:srgbClr val="84DADA"/>
    <a:srgbClr val="E6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2" autoAdjust="0"/>
    <p:restoredTop sz="94660"/>
  </p:normalViewPr>
  <p:slideViewPr>
    <p:cSldViewPr snapToGrid="0" showGuides="1">
      <p:cViewPr varScale="1">
        <p:scale>
          <a:sx n="114" d="100"/>
          <a:sy n="114" d="100"/>
        </p:scale>
        <p:origin x="354" y="84"/>
      </p:cViewPr>
      <p:guideLst>
        <p:guide orient="horz" pos="748"/>
        <p:guide pos="551"/>
        <p:guide pos="7065"/>
        <p:guide orient="horz" pos="36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363.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5E012-C334-402D-B613-AF231B29B0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A24FEC-7483-462E-BE7F-85BB0E7286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1.tiff"/><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376858" y="729198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880858" y="729198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642458" y="7291983"/>
            <a:ext cx="2700000" cy="316800"/>
          </a:xfrm>
        </p:spPr>
        <p:txBody>
          <a:bodyPr/>
          <a:lstStyle/>
          <a:p>
            <a:fld id="{49AE70B2-8BF9-45C0-BB95-33D1B9D3A854}" type="slidenum">
              <a:rPr lang="zh-CN" altLang="en-US" smtClean="0"/>
            </a:fld>
            <a:endParaRPr lang="zh-CN" altLang="en-US"/>
          </a:p>
        </p:txBody>
      </p:sp>
      <p:pic>
        <p:nvPicPr>
          <p:cNvPr id="9" name="图片 8"/>
          <p:cNvPicPr>
            <a:picLocks noChangeAspect="1"/>
          </p:cNvPicPr>
          <p:nvPr userDrawn="1"/>
        </p:nvPicPr>
        <p:blipFill>
          <a:blip r:embed="rId5"/>
          <a:stretch>
            <a:fillRect/>
          </a:stretch>
        </p:blipFill>
        <p:spPr>
          <a:xfrm rot="15300000">
            <a:off x="6491605" y="-6511477"/>
            <a:ext cx="9450642" cy="102930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solidFill>
              <a:latin typeface="微软雅黑" panose="020B0503020204020204" pitchFamily="34" charset="-122"/>
              <a:ea typeface="微软雅黑" panose="020B0503020204020204" pitchFamily="34" charset="-122"/>
              <a:sym typeface="+mn-ea"/>
            </a:endParaRP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tiff"/><Relationship Id="rId2" Type="http://schemas.openxmlformats.org/officeDocument/2006/relationships/image" Target="../media/image3.tiff"/><Relationship Id="rId1" Type="http://schemas.openxmlformats.org/officeDocument/2006/relationships/image" Target="../media/image2.tiff"/></Relationships>
</file>

<file path=ppt/slides/_rels/slide10.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6" Type="http://schemas.openxmlformats.org/officeDocument/2006/relationships/notesSlide" Target="../notesSlides/notesSlide10.xml"/><Relationship Id="rId15" Type="http://schemas.openxmlformats.org/officeDocument/2006/relationships/slideLayout" Target="../slideLayouts/slideLayout1.xml"/><Relationship Id="rId14" Type="http://schemas.openxmlformats.org/officeDocument/2006/relationships/tags" Target="../tags/tag107.xml"/><Relationship Id="rId13" Type="http://schemas.openxmlformats.org/officeDocument/2006/relationships/image" Target="../media/image22.png"/><Relationship Id="rId12" Type="http://schemas.openxmlformats.org/officeDocument/2006/relationships/image" Target="../media/image21.png"/><Relationship Id="rId11" Type="http://schemas.openxmlformats.org/officeDocument/2006/relationships/image" Target="../media/image20.png"/><Relationship Id="rId10" Type="http://schemas.openxmlformats.org/officeDocument/2006/relationships/tags" Target="../tags/tag106.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tags" Target="../tags/tag108.xml"/><Relationship Id="rId2" Type="http://schemas.openxmlformats.org/officeDocument/2006/relationships/image" Target="../media/image23.png"/><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image" Target="../media/image1.tiff"/><Relationship Id="rId17" Type="http://schemas.openxmlformats.org/officeDocument/2006/relationships/notesSlide" Target="../notesSlides/notesSlide13.xml"/><Relationship Id="rId16" Type="http://schemas.openxmlformats.org/officeDocument/2006/relationships/slideLayout" Target="../slideLayouts/slideLayout1.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tags" Target="../tags/tag122.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28.xml"/><Relationship Id="rId7" Type="http://schemas.openxmlformats.org/officeDocument/2006/relationships/image" Target="../media/image25.png"/><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0" Type="http://schemas.openxmlformats.org/officeDocument/2006/relationships/notesSlide" Target="../notesSlides/notesSlide15.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tags" Target="../tags/tag129.xml"/><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1" Type="http://schemas.openxmlformats.org/officeDocument/2006/relationships/notesSlide" Target="../notesSlides/notesSlide17.xml"/><Relationship Id="rId20" Type="http://schemas.openxmlformats.org/officeDocument/2006/relationships/slideLayout" Target="../slideLayouts/slideLayout1.xml"/><Relationship Id="rId2" Type="http://schemas.openxmlformats.org/officeDocument/2006/relationships/tags" Target="../tags/tag131.xml"/><Relationship Id="rId19" Type="http://schemas.openxmlformats.org/officeDocument/2006/relationships/tags" Target="../tags/tag146.xml"/><Relationship Id="rId18" Type="http://schemas.openxmlformats.org/officeDocument/2006/relationships/image" Target="../media/image27.svg"/><Relationship Id="rId17" Type="http://schemas.openxmlformats.org/officeDocument/2006/relationships/image" Target="../media/image26.jpeg"/><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147.xml"/><Relationship Id="rId2" Type="http://schemas.openxmlformats.org/officeDocument/2006/relationships/image" Target="../media/image28.png"/><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7" Type="http://schemas.openxmlformats.org/officeDocument/2006/relationships/notesSlide" Target="../notesSlides/notesSlide19.xml"/><Relationship Id="rId46" Type="http://schemas.openxmlformats.org/officeDocument/2006/relationships/slideLayout" Target="../slideLayouts/slideLayout1.xml"/><Relationship Id="rId45" Type="http://schemas.openxmlformats.org/officeDocument/2006/relationships/tags" Target="../tags/tag179.xml"/><Relationship Id="rId44" Type="http://schemas.openxmlformats.org/officeDocument/2006/relationships/image" Target="../media/image40.png"/><Relationship Id="rId43" Type="http://schemas.openxmlformats.org/officeDocument/2006/relationships/image" Target="../media/image39.png"/><Relationship Id="rId42" Type="http://schemas.openxmlformats.org/officeDocument/2006/relationships/image" Target="../media/image38.png"/><Relationship Id="rId41" Type="http://schemas.openxmlformats.org/officeDocument/2006/relationships/image" Target="../media/image37.png"/><Relationship Id="rId40" Type="http://schemas.openxmlformats.org/officeDocument/2006/relationships/tags" Target="../tags/tag178.xml"/><Relationship Id="rId4" Type="http://schemas.openxmlformats.org/officeDocument/2006/relationships/tags" Target="../tags/tag150.xml"/><Relationship Id="rId39" Type="http://schemas.openxmlformats.org/officeDocument/2006/relationships/image" Target="../media/image36.svg"/><Relationship Id="rId38" Type="http://schemas.openxmlformats.org/officeDocument/2006/relationships/image" Target="../media/image35.jpeg"/><Relationship Id="rId37" Type="http://schemas.openxmlformats.org/officeDocument/2006/relationships/tags" Target="../tags/tag177.xml"/><Relationship Id="rId36" Type="http://schemas.openxmlformats.org/officeDocument/2006/relationships/tags" Target="../tags/tag176.xml"/><Relationship Id="rId35" Type="http://schemas.openxmlformats.org/officeDocument/2006/relationships/tags" Target="../tags/tag175.xml"/><Relationship Id="rId34" Type="http://schemas.openxmlformats.org/officeDocument/2006/relationships/tags" Target="../tags/tag174.xml"/><Relationship Id="rId33" Type="http://schemas.openxmlformats.org/officeDocument/2006/relationships/image" Target="../media/image34.svg"/><Relationship Id="rId32" Type="http://schemas.openxmlformats.org/officeDocument/2006/relationships/image" Target="../media/image33.jpeg"/><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49.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image" Target="../media/image32.svg"/><Relationship Id="rId26" Type="http://schemas.openxmlformats.org/officeDocument/2006/relationships/image" Target="../media/image31.jpeg"/><Relationship Id="rId25" Type="http://schemas.openxmlformats.org/officeDocument/2006/relationships/tags" Target="../tags/tag169.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image" Target="../media/image30.svg"/><Relationship Id="rId20" Type="http://schemas.openxmlformats.org/officeDocument/2006/relationships/image" Target="../media/image29.jpeg"/><Relationship Id="rId2" Type="http://schemas.openxmlformats.org/officeDocument/2006/relationships/tags" Target="../tags/tag148.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1" Type="http://schemas.openxmlformats.org/officeDocument/2006/relationships/notesSlide" Target="../notesSlides/notesSlide2.xml"/><Relationship Id="rId30" Type="http://schemas.openxmlformats.org/officeDocument/2006/relationships/slideLayout" Target="../slideLayouts/slideLayout1.xml"/><Relationship Id="rId3" Type="http://schemas.openxmlformats.org/officeDocument/2006/relationships/tags" Target="../tags/tag5.xml"/><Relationship Id="rId29" Type="http://schemas.openxmlformats.org/officeDocument/2006/relationships/tags" Target="../tags/tag31.xml"/><Relationship Id="rId28" Type="http://schemas.openxmlformats.org/officeDocument/2006/relationships/tags" Target="../tags/tag30.xml"/><Relationship Id="rId27" Type="http://schemas.openxmlformats.org/officeDocument/2006/relationships/tags" Target="../tags/tag29.xml"/><Relationship Id="rId26" Type="http://schemas.openxmlformats.org/officeDocument/2006/relationships/tags" Target="../tags/tag2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4.tiff"/></Relationships>
</file>

<file path=ppt/slides/_rels/slide20.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4" Type="http://schemas.openxmlformats.org/officeDocument/2006/relationships/notesSlide" Target="../notesSlides/notesSlide20.xml"/><Relationship Id="rId43" Type="http://schemas.openxmlformats.org/officeDocument/2006/relationships/slideLayout" Target="../slideLayouts/slideLayout1.xml"/><Relationship Id="rId42" Type="http://schemas.openxmlformats.org/officeDocument/2006/relationships/tags" Target="../tags/tag220.xml"/><Relationship Id="rId41" Type="http://schemas.openxmlformats.org/officeDocument/2006/relationships/tags" Target="../tags/tag219.xml"/><Relationship Id="rId40" Type="http://schemas.openxmlformats.org/officeDocument/2006/relationships/tags" Target="../tags/tag218.xml"/><Relationship Id="rId4" Type="http://schemas.openxmlformats.org/officeDocument/2006/relationships/tags" Target="../tags/tag182.xml"/><Relationship Id="rId39" Type="http://schemas.openxmlformats.org/officeDocument/2006/relationships/tags" Target="../tags/tag217.xml"/><Relationship Id="rId38" Type="http://schemas.openxmlformats.org/officeDocument/2006/relationships/tags" Target="../tags/tag216.xml"/><Relationship Id="rId37" Type="http://schemas.openxmlformats.org/officeDocument/2006/relationships/tags" Target="../tags/tag215.xml"/><Relationship Id="rId36" Type="http://schemas.openxmlformats.org/officeDocument/2006/relationships/tags" Target="../tags/tag214.xml"/><Relationship Id="rId35" Type="http://schemas.openxmlformats.org/officeDocument/2006/relationships/tags" Target="../tags/tag213.xml"/><Relationship Id="rId34" Type="http://schemas.openxmlformats.org/officeDocument/2006/relationships/tags" Target="../tags/tag212.xml"/><Relationship Id="rId33" Type="http://schemas.openxmlformats.org/officeDocument/2006/relationships/tags" Target="../tags/tag211.xml"/><Relationship Id="rId32" Type="http://schemas.openxmlformats.org/officeDocument/2006/relationships/tags" Target="../tags/tag210.xml"/><Relationship Id="rId31" Type="http://schemas.openxmlformats.org/officeDocument/2006/relationships/tags" Target="../tags/tag209.xml"/><Relationship Id="rId30" Type="http://schemas.openxmlformats.org/officeDocument/2006/relationships/tags" Target="../tags/tag208.xml"/><Relationship Id="rId3" Type="http://schemas.openxmlformats.org/officeDocument/2006/relationships/tags" Target="../tags/tag181.xml"/><Relationship Id="rId29" Type="http://schemas.openxmlformats.org/officeDocument/2006/relationships/tags" Target="../tags/tag207.xml"/><Relationship Id="rId28" Type="http://schemas.openxmlformats.org/officeDocument/2006/relationships/tags" Target="../tags/tag206.xml"/><Relationship Id="rId27" Type="http://schemas.openxmlformats.org/officeDocument/2006/relationships/tags" Target="../tags/tag205.xml"/><Relationship Id="rId26" Type="http://schemas.openxmlformats.org/officeDocument/2006/relationships/tags" Target="../tags/tag204.xml"/><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9" Type="http://schemas.openxmlformats.org/officeDocument/2006/relationships/notesSlide" Target="../notesSlides/notesSlide21.xml"/><Relationship Id="rId38" Type="http://schemas.openxmlformats.org/officeDocument/2006/relationships/slideLayout" Target="../slideLayouts/slideLayout1.xml"/><Relationship Id="rId37" Type="http://schemas.openxmlformats.org/officeDocument/2006/relationships/tags" Target="../tags/tag256.xml"/><Relationship Id="rId36" Type="http://schemas.openxmlformats.org/officeDocument/2006/relationships/tags" Target="../tags/tag255.xml"/><Relationship Id="rId35" Type="http://schemas.openxmlformats.org/officeDocument/2006/relationships/tags" Target="../tags/tag254.xml"/><Relationship Id="rId34" Type="http://schemas.openxmlformats.org/officeDocument/2006/relationships/tags" Target="../tags/tag253.xml"/><Relationship Id="rId33" Type="http://schemas.openxmlformats.org/officeDocument/2006/relationships/tags" Target="../tags/tag252.xml"/><Relationship Id="rId32" Type="http://schemas.openxmlformats.org/officeDocument/2006/relationships/tags" Target="../tags/tag251.xml"/><Relationship Id="rId31" Type="http://schemas.openxmlformats.org/officeDocument/2006/relationships/tags" Target="../tags/tag250.xml"/><Relationship Id="rId30" Type="http://schemas.openxmlformats.org/officeDocument/2006/relationships/tags" Target="../tags/tag249.xml"/><Relationship Id="rId3" Type="http://schemas.openxmlformats.org/officeDocument/2006/relationships/tags" Target="../tags/tag222.xml"/><Relationship Id="rId29" Type="http://schemas.openxmlformats.org/officeDocument/2006/relationships/tags" Target="../tags/tag248.xml"/><Relationship Id="rId28" Type="http://schemas.openxmlformats.org/officeDocument/2006/relationships/tags" Target="../tags/tag247.xml"/><Relationship Id="rId27" Type="http://schemas.openxmlformats.org/officeDocument/2006/relationships/tags" Target="../tags/tag246.xml"/><Relationship Id="rId26" Type="http://schemas.openxmlformats.org/officeDocument/2006/relationships/tags" Target="../tags/tag245.xml"/><Relationship Id="rId25" Type="http://schemas.openxmlformats.org/officeDocument/2006/relationships/tags" Target="../tags/tag244.xml"/><Relationship Id="rId24" Type="http://schemas.openxmlformats.org/officeDocument/2006/relationships/tags" Target="../tags/tag243.xml"/><Relationship Id="rId23" Type="http://schemas.openxmlformats.org/officeDocument/2006/relationships/tags" Target="../tags/tag242.xml"/><Relationship Id="rId22" Type="http://schemas.openxmlformats.org/officeDocument/2006/relationships/tags" Target="../tags/tag241.xml"/><Relationship Id="rId21" Type="http://schemas.openxmlformats.org/officeDocument/2006/relationships/tags" Target="../tags/tag240.xml"/><Relationship Id="rId20" Type="http://schemas.openxmlformats.org/officeDocument/2006/relationships/tags" Target="../tags/tag239.xml"/><Relationship Id="rId2" Type="http://schemas.openxmlformats.org/officeDocument/2006/relationships/tags" Target="../tags/tag221.xml"/><Relationship Id="rId19" Type="http://schemas.openxmlformats.org/officeDocument/2006/relationships/tags" Target="../tags/tag238.xml"/><Relationship Id="rId18" Type="http://schemas.openxmlformats.org/officeDocument/2006/relationships/tags" Target="../tags/tag237.xml"/><Relationship Id="rId17" Type="http://schemas.openxmlformats.org/officeDocument/2006/relationships/tags" Target="../tags/tag236.xml"/><Relationship Id="rId16" Type="http://schemas.openxmlformats.org/officeDocument/2006/relationships/tags" Target="../tags/tag235.xml"/><Relationship Id="rId15" Type="http://schemas.openxmlformats.org/officeDocument/2006/relationships/tags" Target="../tags/tag234.xml"/><Relationship Id="rId14" Type="http://schemas.openxmlformats.org/officeDocument/2006/relationships/tags" Target="../tags/tag233.xml"/><Relationship Id="rId13" Type="http://schemas.openxmlformats.org/officeDocument/2006/relationships/tags" Target="../tags/tag232.xml"/><Relationship Id="rId12" Type="http://schemas.openxmlformats.org/officeDocument/2006/relationships/tags" Target="../tags/tag231.xml"/><Relationship Id="rId11" Type="http://schemas.openxmlformats.org/officeDocument/2006/relationships/tags" Target="../tags/tag230.xml"/><Relationship Id="rId10" Type="http://schemas.openxmlformats.org/officeDocument/2006/relationships/tags" Target="../tags/tag229.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tags" Target="../tags/tag257.xml"/><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5" Type="http://schemas.openxmlformats.org/officeDocument/2006/relationships/notesSlide" Target="../notesSlides/notesSlide23.xml"/><Relationship Id="rId14" Type="http://schemas.openxmlformats.org/officeDocument/2006/relationships/slideLayout" Target="../slideLayouts/slideLayout1.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image" Target="../media/image1.tiff"/><Relationship Id="rId17" Type="http://schemas.openxmlformats.org/officeDocument/2006/relationships/notesSlide" Target="../notesSlides/notesSlide24.xml"/><Relationship Id="rId16" Type="http://schemas.openxmlformats.org/officeDocument/2006/relationships/slideLayout" Target="../slideLayouts/slideLayout1.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image" Target="../media/image4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tags" Target="../tags/tag283.xml"/><Relationship Id="rId1" Type="http://schemas.openxmlformats.org/officeDocument/2006/relationships/image" Target="../media/image1.tiff"/></Relationships>
</file>

<file path=ppt/slides/_rels/slide26.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0" Type="http://schemas.openxmlformats.org/officeDocument/2006/relationships/notesSlide" Target="../notesSlides/notesSlide26.xml"/><Relationship Id="rId2" Type="http://schemas.openxmlformats.org/officeDocument/2006/relationships/tags" Target="../tags/tag285.xml"/><Relationship Id="rId19" Type="http://schemas.openxmlformats.org/officeDocument/2006/relationships/slideLayout" Target="../slideLayouts/slideLayout1.xml"/><Relationship Id="rId18" Type="http://schemas.openxmlformats.org/officeDocument/2006/relationships/tags" Target="../tags/tag296.xml"/><Relationship Id="rId17" Type="http://schemas.openxmlformats.org/officeDocument/2006/relationships/image" Target="../media/image1.tiff"/><Relationship Id="rId16" Type="http://schemas.openxmlformats.org/officeDocument/2006/relationships/image" Target="../media/image44.svg"/><Relationship Id="rId15" Type="http://schemas.openxmlformats.org/officeDocument/2006/relationships/image" Target="../media/image43.jpeg"/><Relationship Id="rId14" Type="http://schemas.openxmlformats.org/officeDocument/2006/relationships/tags" Target="../tags/tag295.xml"/><Relationship Id="rId13" Type="http://schemas.openxmlformats.org/officeDocument/2006/relationships/image" Target="../media/image42.svg"/><Relationship Id="rId12" Type="http://schemas.openxmlformats.org/officeDocument/2006/relationships/image" Target="../media/image13.png"/><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27.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image" Target="../media/image1.tiff"/><Relationship Id="rId17" Type="http://schemas.openxmlformats.org/officeDocument/2006/relationships/notesSlide" Target="../notesSlides/notesSlide27.xml"/><Relationship Id="rId16" Type="http://schemas.openxmlformats.org/officeDocument/2006/relationships/slideLayout" Target="../slideLayouts/slideLayout1.xml"/><Relationship Id="rId15" Type="http://schemas.openxmlformats.org/officeDocument/2006/relationships/tags" Target="../tags/tag309.xml"/><Relationship Id="rId14" Type="http://schemas.openxmlformats.org/officeDocument/2006/relationships/tags" Target="../tags/tag308.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image" Target="../media/image45.png"/></Relationships>
</file>

<file path=ppt/slides/_rels/slide28.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tags" Target="../tags/tag310.xml"/><Relationship Id="rId14" Type="http://schemas.openxmlformats.org/officeDocument/2006/relationships/notesSlide" Target="../notesSlides/notesSlide28.xml"/><Relationship Id="rId13" Type="http://schemas.openxmlformats.org/officeDocument/2006/relationships/slideLayout" Target="../slideLayouts/slideLayout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9" Type="http://schemas.openxmlformats.org/officeDocument/2006/relationships/tags" Target="../tags/tag328.xml"/><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0" Type="http://schemas.openxmlformats.org/officeDocument/2006/relationships/slideLayout" Target="../slideLayouts/slideLayout1.xml"/><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6" Type="http://schemas.openxmlformats.org/officeDocument/2006/relationships/notesSlide" Target="../notesSlides/notesSlide30.xml"/><Relationship Id="rId35" Type="http://schemas.openxmlformats.org/officeDocument/2006/relationships/slideLayout" Target="../slideLayouts/slideLayout1.xml"/><Relationship Id="rId34" Type="http://schemas.openxmlformats.org/officeDocument/2006/relationships/tags" Target="../tags/tag353.xml"/><Relationship Id="rId33" Type="http://schemas.openxmlformats.org/officeDocument/2006/relationships/image" Target="../media/image51.svg"/><Relationship Id="rId32" Type="http://schemas.openxmlformats.org/officeDocument/2006/relationships/image" Target="../media/image13.png"/><Relationship Id="rId31" Type="http://schemas.openxmlformats.org/officeDocument/2006/relationships/tags" Target="../tags/tag352.xml"/><Relationship Id="rId30" Type="http://schemas.openxmlformats.org/officeDocument/2006/relationships/image" Target="../media/image50.svg"/><Relationship Id="rId3" Type="http://schemas.openxmlformats.org/officeDocument/2006/relationships/tags" Target="../tags/tag330.xml"/><Relationship Id="rId29" Type="http://schemas.openxmlformats.org/officeDocument/2006/relationships/image" Target="../media/image49.jpeg"/><Relationship Id="rId28" Type="http://schemas.openxmlformats.org/officeDocument/2006/relationships/tags" Target="../tags/tag351.xml"/><Relationship Id="rId27" Type="http://schemas.openxmlformats.org/officeDocument/2006/relationships/image" Target="../media/image48.svg"/><Relationship Id="rId26" Type="http://schemas.openxmlformats.org/officeDocument/2006/relationships/image" Target="../media/image15.png"/><Relationship Id="rId25" Type="http://schemas.openxmlformats.org/officeDocument/2006/relationships/tags" Target="../tags/tag350.xml"/><Relationship Id="rId24" Type="http://schemas.openxmlformats.org/officeDocument/2006/relationships/tags" Target="../tags/tag349.xml"/><Relationship Id="rId23" Type="http://schemas.openxmlformats.org/officeDocument/2006/relationships/tags" Target="../tags/tag348.xml"/><Relationship Id="rId22" Type="http://schemas.openxmlformats.org/officeDocument/2006/relationships/image" Target="../media/image47.svg"/><Relationship Id="rId21" Type="http://schemas.openxmlformats.org/officeDocument/2006/relationships/image" Target="../media/image46.jpeg"/><Relationship Id="rId20" Type="http://schemas.openxmlformats.org/officeDocument/2006/relationships/tags" Target="../tags/tag347.xml"/><Relationship Id="rId2" Type="http://schemas.openxmlformats.org/officeDocument/2006/relationships/tags" Target="../tags/tag329.xml"/><Relationship Id="rId19" Type="http://schemas.openxmlformats.org/officeDocument/2006/relationships/tags" Target="../tags/tag346.xml"/><Relationship Id="rId18" Type="http://schemas.openxmlformats.org/officeDocument/2006/relationships/tags" Target="../tags/tag345.xml"/><Relationship Id="rId17" Type="http://schemas.openxmlformats.org/officeDocument/2006/relationships/tags" Target="../tags/tag344.xml"/><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2" Type="http://schemas.openxmlformats.org/officeDocument/2006/relationships/notesSlide" Target="../notesSlides/notesSlide31.xml"/><Relationship Id="rId11" Type="http://schemas.openxmlformats.org/officeDocument/2006/relationships/slideLayout" Target="../slideLayouts/slideLayout1.xml"/><Relationship Id="rId10" Type="http://schemas.openxmlformats.org/officeDocument/2006/relationships/tags" Target="../tags/tag362.xml"/><Relationship Id="rId1" Type="http://schemas.openxmlformats.org/officeDocument/2006/relationships/image" Target="../media/image1.tiff"/></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image" Target="../media/image1.tiff"/><Relationship Id="rId2" Type="http://schemas.openxmlformats.org/officeDocument/2006/relationships/image" Target="../media/image3.tiff"/><Relationship Id="rId1" Type="http://schemas.openxmlformats.org/officeDocument/2006/relationships/image" Target="../media/image2.tiff"/></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image" Target="../media/image8.svg"/><Relationship Id="rId6" Type="http://schemas.openxmlformats.org/officeDocument/2006/relationships/image" Target="../media/image7.png"/><Relationship Id="rId5" Type="http://schemas.openxmlformats.org/officeDocument/2006/relationships/tags" Target="../tags/tag36.xml"/><Relationship Id="rId4" Type="http://schemas.openxmlformats.org/officeDocument/2006/relationships/tags" Target="../tags/tag35.xml"/><Relationship Id="rId31" Type="http://schemas.openxmlformats.org/officeDocument/2006/relationships/notesSlide" Target="../notesSlides/notesSlide5.xml"/><Relationship Id="rId30" Type="http://schemas.openxmlformats.org/officeDocument/2006/relationships/slideLayout" Target="../slideLayouts/slideLayout1.xml"/><Relationship Id="rId3" Type="http://schemas.openxmlformats.org/officeDocument/2006/relationships/tags" Target="../tags/tag34.xml"/><Relationship Id="rId29" Type="http://schemas.openxmlformats.org/officeDocument/2006/relationships/tags" Target="../tags/tag57.xml"/><Relationship Id="rId28" Type="http://schemas.openxmlformats.org/officeDocument/2006/relationships/image" Target="../media/image1.tiff"/><Relationship Id="rId27" Type="http://schemas.openxmlformats.org/officeDocument/2006/relationships/tags" Target="../tags/tag56.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3.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microsoft.com/office/2007/relationships/hdphoto" Target="../media/image10.wdp"/><Relationship Id="rId2" Type="http://schemas.openxmlformats.org/officeDocument/2006/relationships/image" Target="../media/image9.png"/><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notesSlide" Target="../notesSlides/notesSlide8.xml"/><Relationship Id="rId11" Type="http://schemas.openxmlformats.org/officeDocument/2006/relationships/slideLayout" Target="../slideLayouts/slideLayout1.xml"/><Relationship Id="rId10" Type="http://schemas.openxmlformats.org/officeDocument/2006/relationships/image" Target="../media/image12.png"/><Relationship Id="rId1" Type="http://schemas.openxmlformats.org/officeDocument/2006/relationships/tags" Target="../tags/tag62.xml"/></Relationships>
</file>

<file path=ppt/slides/_rels/slide9.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8" Type="http://schemas.openxmlformats.org/officeDocument/2006/relationships/notesSlide" Target="../notesSlides/notesSlide9.xml"/><Relationship Id="rId37" Type="http://schemas.openxmlformats.org/officeDocument/2006/relationships/slideLayout" Target="../slideLayouts/slideLayout1.xml"/><Relationship Id="rId36" Type="http://schemas.openxmlformats.org/officeDocument/2006/relationships/tags" Target="../tags/tag97.xml"/><Relationship Id="rId35" Type="http://schemas.openxmlformats.org/officeDocument/2006/relationships/image" Target="../media/image19.png"/><Relationship Id="rId34" Type="http://schemas.openxmlformats.org/officeDocument/2006/relationships/image" Target="../media/image18.svg"/><Relationship Id="rId33" Type="http://schemas.openxmlformats.org/officeDocument/2006/relationships/image" Target="../media/image17.png"/><Relationship Id="rId32" Type="http://schemas.openxmlformats.org/officeDocument/2006/relationships/tags" Target="../tags/tag96.xml"/><Relationship Id="rId31" Type="http://schemas.openxmlformats.org/officeDocument/2006/relationships/tags" Target="../tags/tag95.xml"/><Relationship Id="rId30" Type="http://schemas.openxmlformats.org/officeDocument/2006/relationships/tags" Target="../tags/tag94.xml"/><Relationship Id="rId3" Type="http://schemas.openxmlformats.org/officeDocument/2006/relationships/tags" Target="../tags/tag71.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image" Target="../media/image16.svg"/><Relationship Id="rId24" Type="http://schemas.openxmlformats.org/officeDocument/2006/relationships/image" Target="../media/image15.png"/><Relationship Id="rId23" Type="http://schemas.openxmlformats.org/officeDocument/2006/relationships/tags" Target="../tags/tag89.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70.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image" Target="../media/image14.svg"/><Relationship Id="rId15" Type="http://schemas.openxmlformats.org/officeDocument/2006/relationships/image" Target="../media/image13.png"/><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10" name="图片 9"/>
          <p:cNvPicPr>
            <a:picLocks noChangeAspect="1"/>
          </p:cNvPicPr>
          <p:nvPr/>
        </p:nvPicPr>
        <p:blipFill>
          <a:blip r:embed="rId2"/>
          <a:stretch>
            <a:fillRect/>
          </a:stretch>
        </p:blipFill>
        <p:spPr>
          <a:xfrm>
            <a:off x="0" y="-25467"/>
            <a:ext cx="12192000" cy="4876800"/>
          </a:xfrm>
          <a:prstGeom prst="rect">
            <a:avLst/>
          </a:prstGeom>
        </p:spPr>
      </p:pic>
      <p:grpSp>
        <p:nvGrpSpPr>
          <p:cNvPr id="6" name="组合 5"/>
          <p:cNvGrpSpPr/>
          <p:nvPr/>
        </p:nvGrpSpPr>
        <p:grpSpPr>
          <a:xfrm>
            <a:off x="1128813" y="1659468"/>
            <a:ext cx="7416800" cy="2122805"/>
            <a:chOff x="2522979" y="751001"/>
            <a:chExt cx="7416800" cy="2122805"/>
          </a:xfrm>
        </p:grpSpPr>
        <p:sp>
          <p:nvSpPr>
            <p:cNvPr id="7" name="文本框 6"/>
            <p:cNvSpPr txBox="1"/>
            <p:nvPr/>
          </p:nvSpPr>
          <p:spPr>
            <a:xfrm>
              <a:off x="2522979" y="751001"/>
              <a:ext cx="7416800" cy="2122805"/>
            </a:xfrm>
            <a:prstGeom prst="rect">
              <a:avLst/>
            </a:prstGeom>
            <a:noFill/>
          </p:spPr>
          <p:txBody>
            <a:bodyPr wrap="square" rtlCol="0">
              <a:spAutoFit/>
            </a:bodyPr>
            <a:lstStyle/>
            <a:p>
              <a:r>
                <a:rPr kumimoji="1" lang="zh-CN" altLang="en-US" sz="66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rPr>
                <a:t>基于</a:t>
              </a:r>
              <a:r>
                <a:rPr kumimoji="1" lang="en-US" altLang="zh-CN" sz="66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rPr>
                <a:t>K8S</a:t>
              </a:r>
              <a:r>
                <a:rPr kumimoji="1" lang="zh-CN" altLang="en-US" sz="66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rPr>
                <a:t>的操作系统配置下发</a:t>
              </a:r>
              <a:endParaRPr kumimoji="1" lang="zh-CN" altLang="en-US" sz="66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2522979" y="2289883"/>
              <a:ext cx="6448928" cy="398780"/>
            </a:xfrm>
            <a:prstGeom prst="rect">
              <a:avLst/>
            </a:prstGeom>
            <a:noFill/>
          </p:spPr>
          <p:txBody>
            <a:bodyPr wrap="square" rtlCol="0">
              <a:spAutoFit/>
            </a:bodyPr>
            <a:lstStyle/>
            <a:p>
              <a:endParaRPr kumimoji="1" lang="zh-CN" altLang="en-US" sz="2000" b="1" i="1" dirty="0">
                <a:solidFill>
                  <a:srgbClr val="F5F5F5"/>
                </a:solidFill>
                <a:latin typeface="Avenir Black Oblique" panose="02000503020000020003" pitchFamily="2" charset="0"/>
                <a:ea typeface="YouSheBiaoTiHei" pitchFamily="2" charset="-122"/>
              </a:endParaRPr>
            </a:p>
          </p:txBody>
        </p:sp>
      </p:grpSp>
      <p:pic>
        <p:nvPicPr>
          <p:cNvPr id="11" name="图片 10"/>
          <p:cNvPicPr>
            <a:picLocks noChangeAspect="1"/>
          </p:cNvPicPr>
          <p:nvPr/>
        </p:nvPicPr>
        <p:blipFill>
          <a:blip r:embed="rId3"/>
          <a:stretch>
            <a:fillRect/>
          </a:stretch>
        </p:blipFill>
        <p:spPr>
          <a:xfrm>
            <a:off x="6096000" y="-4308207"/>
            <a:ext cx="9450642" cy="10293082"/>
          </a:xfrm>
          <a:prstGeom prst="rect">
            <a:avLst/>
          </a:prstGeom>
        </p:spPr>
      </p:pic>
      <p:grpSp>
        <p:nvGrpSpPr>
          <p:cNvPr id="12" name="组合 11"/>
          <p:cNvGrpSpPr/>
          <p:nvPr/>
        </p:nvGrpSpPr>
        <p:grpSpPr>
          <a:xfrm>
            <a:off x="1128813" y="3981870"/>
            <a:ext cx="5058637" cy="595229"/>
            <a:chOff x="3566681" y="5402792"/>
            <a:chExt cx="5058637" cy="595229"/>
          </a:xfrm>
        </p:grpSpPr>
        <p:sp>
          <p:nvSpPr>
            <p:cNvPr id="13" name="文本框 12"/>
            <p:cNvSpPr txBox="1"/>
            <p:nvPr/>
          </p:nvSpPr>
          <p:spPr>
            <a:xfrm>
              <a:off x="3566681" y="5722431"/>
              <a:ext cx="5058637" cy="275590"/>
            </a:xfrm>
            <a:prstGeom prst="rect">
              <a:avLst/>
            </a:prstGeom>
            <a:noFill/>
          </p:spPr>
          <p:txBody>
            <a:bodyPr wrap="square" rtlCol="0">
              <a:spAutoFit/>
            </a:bodyPr>
            <a:lstStyle/>
            <a:p>
              <a:r>
                <a:rPr kumimoji="1" lang="en-US" altLang="zh-CN" sz="1200" dirty="0">
                  <a:solidFill>
                    <a:schemeClr val="bg1"/>
                  </a:solidFill>
                  <a:latin typeface="微软雅黑" panose="020B0503020204020204" pitchFamily="34" charset="-122"/>
                  <a:ea typeface="微软雅黑" panose="020B0503020204020204" pitchFamily="34" charset="-122"/>
                </a:rPr>
                <a:t>XenoWYC121</a:t>
              </a:r>
              <a:endParaRPr kumimoji="1"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66681" y="5402792"/>
              <a:ext cx="3306893" cy="337185"/>
            </a:xfrm>
            <a:prstGeom prst="rect">
              <a:avLst/>
            </a:prstGeom>
            <a:noFill/>
          </p:spPr>
          <p:txBody>
            <a:bodyPr wrap="square" rtlCol="0">
              <a:spAutoFit/>
            </a:bodyPr>
            <a:lstStyle/>
            <a:p>
              <a:r>
                <a:rPr kumimoji="1" lang="zh-CN" altLang="en-US" sz="1600" b="1" dirty="0">
                  <a:solidFill>
                    <a:schemeClr val="bg1"/>
                  </a:solidFill>
                  <a:latin typeface="微软雅黑" panose="020B0503020204020204" pitchFamily="34" charset="-122"/>
                  <a:ea typeface="微软雅黑" panose="020B0503020204020204" pitchFamily="34" charset="-122"/>
                </a:rPr>
                <a:t>西安电子科技大学</a:t>
              </a:r>
              <a:endParaRPr kumimoji="1"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5" name="圆角矩形 14"/>
          <p:cNvSpPr/>
          <p:nvPr/>
        </p:nvSpPr>
        <p:spPr>
          <a:xfrm>
            <a:off x="1128813" y="5137342"/>
            <a:ext cx="1841841" cy="555294"/>
          </a:xfrm>
          <a:prstGeom prst="roundRect">
            <a:avLst>
              <a:gd name="adj" fmla="val 50000"/>
            </a:avLst>
          </a:prstGeom>
          <a:solidFill>
            <a:schemeClr val="bg1">
              <a:alpha val="83000"/>
            </a:schemeClr>
          </a:solidFill>
          <a:ln>
            <a:noFill/>
          </a:ln>
          <a:effectLst>
            <a:outerShdw blurRad="254000" sx="102000" sy="102000" algn="ctr"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solidFill>
                  <a:srgbClr val="3982FF"/>
                </a:solidFill>
                <a:latin typeface="微软雅黑" panose="020B0503020204020204" pitchFamily="34" charset="-122"/>
                <a:ea typeface="微软雅黑" panose="020B0503020204020204" pitchFamily="34" charset="-122"/>
              </a:rPr>
              <a:t>汇报人：付盛原</a:t>
            </a:r>
            <a:endParaRPr kumimoji="1" lang="zh-CN" altLang="en-US" sz="1400" b="1" dirty="0">
              <a:solidFill>
                <a:srgbClr val="3982FF"/>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3403891" y="5150526"/>
            <a:ext cx="1841841" cy="555294"/>
          </a:xfrm>
          <a:prstGeom prst="roundRect">
            <a:avLst>
              <a:gd name="adj" fmla="val 50000"/>
            </a:avLst>
          </a:prstGeom>
          <a:solidFill>
            <a:schemeClr val="bg1">
              <a:alpha val="83000"/>
            </a:schemeClr>
          </a:solidFill>
          <a:ln>
            <a:noFill/>
          </a:ln>
          <a:effectLst>
            <a:outerShdw blurRad="254000" sx="102000" sy="102000" algn="ctr"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2024</a:t>
            </a:r>
            <a:r>
              <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年</a:t>
            </a:r>
            <a:r>
              <a:rPr kumimoji="1" lang="en-US" altLang="zh-CN"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08</a:t>
            </a:r>
            <a:r>
              <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月</a:t>
            </a:r>
            <a:endPar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500" fill="hold">
                                          <p:stCondLst>
                                            <p:cond delay="0"/>
                                          </p:stCondLst>
                                        </p:cTn>
                                        <p:tgtEl>
                                          <p:spTgt spid="6"/>
                                        </p:tgtEl>
                                      </p:cBhvr>
                                      <p:from x="0" y="0"/>
                                      <p:to x="100000" y="100000"/>
                                    </p:animScale>
                                    <p:anim to="" calcmode="lin" valueType="num">
                                      <p:cBhvr>
                                        <p:cTn id="8" dur="500" fill="hold">
                                          <p:stCondLst>
                                            <p:cond delay="0"/>
                                          </p:stCondLst>
                                        </p:cTn>
                                        <p:tgtEl>
                                          <p:spTgt spid="6"/>
                                        </p:tgtEl>
                                        <p:attrNameLst>
                                          <p:attrName>ppt_y</p:attrName>
                                        </p:attrNameLst>
                                      </p:cBhvr>
                                      <p:tavLst>
                                        <p:tav tm="0">
                                          <p:val>
                                            <p:strVal val="#ppt_y-0.5"/>
                                          </p:val>
                                        </p:tav>
                                        <p:tav tm="100000">
                                          <p:val>
                                            <p:fltVal val="0.553001"/>
                                          </p:val>
                                        </p:tav>
                                      </p:tavLst>
                                    </p:anim>
                                    <p:animEffect filter="fade">
                                      <p:cBhvr>
                                        <p:cTn id="9" dur="500">
                                          <p:stCondLst>
                                            <p:cond delay="0"/>
                                          </p:stCondLst>
                                        </p:cTn>
                                        <p:tgtEl>
                                          <p:spTgt spid="6"/>
                                        </p:tgtEl>
                                      </p:cBhvr>
                                    </p:animEffect>
                                    <p:anim to="" calcmode="lin" valueType="num">
                                      <p:cBhvr>
                                        <p:cTn id="10" dur="500" fill="hold">
                                          <p:stCondLst>
                                            <p:cond delay="0"/>
                                          </p:stCondLst>
                                        </p:cTn>
                                        <p:tgtEl>
                                          <p:spTgt spid="6"/>
                                        </p:tgtEl>
                                        <p:attrNameLst>
                                          <p:attrName>ppt_x</p:attrName>
                                        </p:attrNameLst>
                                      </p:cBhvr>
                                      <p:tavLst>
                                        <p:tav tm="0">
                                          <p:val>
                                            <p:fltVal val="0.578"/>
                                          </p:val>
                                        </p:tav>
                                        <p:tav tm="100000">
                                          <p:val>
                                            <p:fltVal val="0.387216"/>
                                          </p:val>
                                        </p:tav>
                                      </p:tavLst>
                                    </p:anim>
                                  </p:childTnLst>
                                </p:cTn>
                              </p:par>
                            </p:childTnLst>
                          </p:cTn>
                        </p:par>
                        <p:par>
                          <p:cTn id="11" fill="hold">
                            <p:stCondLst>
                              <p:cond delay="500"/>
                            </p:stCondLst>
                            <p:childTnLst>
                              <p:par>
                                <p:cTn id="12" presetID="0" presetClass="entr" presetSubtype="0" accel="5000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500" fill="hold">
                                          <p:stCondLst>
                                            <p:cond delay="0"/>
                                          </p:stCondLst>
                                        </p:cTn>
                                        <p:tgtEl>
                                          <p:spTgt spid="12"/>
                                        </p:tgtEl>
                                      </p:cBhvr>
                                      <p:from x="0" y="0"/>
                                      <p:to x="100000" y="100000"/>
                                    </p:animScale>
                                    <p:anim to="" calcmode="lin" valueType="num">
                                      <p:cBhvr>
                                        <p:cTn id="15" dur="500" fill="hold">
                                          <p:stCondLst>
                                            <p:cond delay="0"/>
                                          </p:stCondLst>
                                        </p:cTn>
                                        <p:tgtEl>
                                          <p:spTgt spid="12"/>
                                        </p:tgtEl>
                                        <p:attrNameLst>
                                          <p:attrName>ppt_y</p:attrName>
                                        </p:attrNameLst>
                                      </p:cBhvr>
                                      <p:tavLst>
                                        <p:tav tm="0">
                                          <p:val>
                                            <p:strVal val="#ppt_y-0.5"/>
                                          </p:val>
                                        </p:tav>
                                        <p:tav tm="100000">
                                          <p:val>
                                            <p:fltVal val="0.722322"/>
                                          </p:val>
                                        </p:tav>
                                      </p:tavLst>
                                    </p:anim>
                                    <p:animEffect filter="fade">
                                      <p:cBhvr>
                                        <p:cTn id="16" dur="500">
                                          <p:stCondLst>
                                            <p:cond delay="0"/>
                                          </p:stCondLst>
                                        </p:cTn>
                                        <p:tgtEl>
                                          <p:spTgt spid="12"/>
                                        </p:tgtEl>
                                      </p:cBhvr>
                                    </p:animEffect>
                                    <p:anim to="" calcmode="lin" valueType="num">
                                      <p:cBhvr>
                                        <p:cTn id="17" dur="500" fill="hold">
                                          <p:stCondLst>
                                            <p:cond delay="0"/>
                                          </p:stCondLst>
                                        </p:cTn>
                                        <p:tgtEl>
                                          <p:spTgt spid="12"/>
                                        </p:tgtEl>
                                        <p:attrNameLst>
                                          <p:attrName>ppt_x</p:attrName>
                                        </p:attrNameLst>
                                      </p:cBhvr>
                                      <p:tavLst>
                                        <p:tav tm="0">
                                          <p:val>
                                            <p:fltVal val="0.578"/>
                                          </p:val>
                                        </p:tav>
                                        <p:tav tm="100000">
                                          <p:val>
                                            <p:fltVal val="0.290507"/>
                                          </p:val>
                                        </p:tav>
                                      </p:tavLst>
                                    </p:anim>
                                  </p:childTnLst>
                                </p:cTn>
                              </p:par>
                              <p:par>
                                <p:cTn id="18" presetID="35" presetClass="path" presetSubtype="0" accel="50000" decel="50000" fill="hold" nodeType="withEffect">
                                  <p:stCondLst>
                                    <p:cond delay="0"/>
                                  </p:stCondLst>
                                  <p:childTnLst>
                                    <p:anim calcmode="lin" valueType="num">
                                      <p:cBhvr additive="base">
                                        <p:cTn id="19" dur="500" fill="hold">
                                          <p:stCondLst>
                                            <p:cond delay="0"/>
                                          </p:stCondLst>
                                        </p:cTn>
                                        <p:tgtEl>
                                          <p:spTgt spid="6"/>
                                        </p:tgtEl>
                                        <p:attrNameLst>
                                          <p:attrName>ppt_x</p:attrName>
                                        </p:attrNameLst>
                                      </p:cBhvr>
                                      <p:tavLst>
                                        <p:tav tm="0">
                                          <p:val>
                                            <p:strVal val="ppt_x"/>
                                          </p:val>
                                        </p:tav>
                                        <p:tav tm="100000">
                                          <p:val>
                                            <p:fltVal val="0.387216"/>
                                          </p:val>
                                        </p:tav>
                                      </p:tavLst>
                                    </p:anim>
                                    <p:anim calcmode="lin" valueType="num">
                                      <p:cBhvr additive="base">
                                        <p:cTn id="20" dur="500" fill="hold">
                                          <p:stCondLst>
                                            <p:cond delay="0"/>
                                          </p:stCondLst>
                                        </p:cTn>
                                        <p:tgtEl>
                                          <p:spTgt spid="6"/>
                                        </p:tgtEl>
                                        <p:attrNameLst>
                                          <p:attrName>ppt_y</p:attrName>
                                        </p:attrNameLst>
                                      </p:cBhvr>
                                      <p:tavLst>
                                        <p:tav tm="0">
                                          <p:val>
                                            <p:strVal val="ppt_y"/>
                                          </p:val>
                                        </p:tav>
                                        <p:tav tm="100000">
                                          <p:val>
                                            <p:fltVal val="0.495052"/>
                                          </p:val>
                                        </p:tav>
                                      </p:tavLst>
                                    </p:anim>
                                    <p:anim calcmode="lin" valueType="num">
                                      <p:cBhvr additive="base">
                                        <p:cTn id="21"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22" dur="500" fill="hold">
                                          <p:stCondLst>
                                            <p:cond delay="0"/>
                                          </p:stCondLst>
                                        </p:cTn>
                                        <p:tgtEl>
                                          <p:spTgt spid="6"/>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0" presetClass="entr" presetSubtype="0" accel="50000" fill="hold" grpId="3" nodeType="afterEffect">
                                  <p:stCondLst>
                                    <p:cond delay="0"/>
                                  </p:stCondLst>
                                  <p:childTnLst>
                                    <p:set>
                                      <p:cBhvr>
                                        <p:cTn id="25" dur="1" fill="hold">
                                          <p:stCondLst>
                                            <p:cond delay="0"/>
                                          </p:stCondLst>
                                        </p:cTn>
                                        <p:tgtEl>
                                          <p:spTgt spid="15"/>
                                        </p:tgtEl>
                                        <p:attrNameLst>
                                          <p:attrName>style.visibility</p:attrName>
                                        </p:attrNameLst>
                                      </p:cBhvr>
                                      <p:to>
                                        <p:strVal val="visible"/>
                                      </p:to>
                                    </p:set>
                                    <p:animScale>
                                      <p:cBhvr>
                                        <p:cTn id="26" dur="500" fill="hold">
                                          <p:stCondLst>
                                            <p:cond delay="0"/>
                                          </p:stCondLst>
                                        </p:cTn>
                                        <p:tgtEl>
                                          <p:spTgt spid="15"/>
                                        </p:tgtEl>
                                      </p:cBhvr>
                                      <p:from x="0" y="0"/>
                                      <p:to x="100000" y="100000"/>
                                    </p:animScale>
                                    <p:anim to="" calcmode="lin" valueType="num">
                                      <p:cBhvr>
                                        <p:cTn id="27" dur="500" fill="hold">
                                          <p:stCondLst>
                                            <p:cond delay="0"/>
                                          </p:stCondLst>
                                        </p:cTn>
                                        <p:tgtEl>
                                          <p:spTgt spid="15"/>
                                        </p:tgtEl>
                                        <p:attrNameLst>
                                          <p:attrName>ppt_y</p:attrName>
                                        </p:attrNameLst>
                                      </p:cBhvr>
                                      <p:tavLst>
                                        <p:tav tm="0">
                                          <p:val>
                                            <p:strVal val="#ppt_y-0.5"/>
                                          </p:val>
                                        </p:tav>
                                        <p:tav tm="100000">
                                          <p:val>
                                            <p:fltVal val="0.790548"/>
                                          </p:val>
                                        </p:tav>
                                      </p:tavLst>
                                    </p:anim>
                                    <p:animEffect filter="fade">
                                      <p:cBhvr>
                                        <p:cTn id="28" dur="500">
                                          <p:stCondLst>
                                            <p:cond delay="0"/>
                                          </p:stCondLst>
                                        </p:cTn>
                                        <p:tgtEl>
                                          <p:spTgt spid="15"/>
                                        </p:tgtEl>
                                      </p:cBhvr>
                                    </p:animEffect>
                                    <p:anim to="" calcmode="lin" valueType="num">
                                      <p:cBhvr>
                                        <p:cTn id="29" dur="500" fill="hold">
                                          <p:stCondLst>
                                            <p:cond delay="0"/>
                                          </p:stCondLst>
                                        </p:cTn>
                                        <p:tgtEl>
                                          <p:spTgt spid="15"/>
                                        </p:tgtEl>
                                        <p:attrNameLst>
                                          <p:attrName>ppt_x</p:attrName>
                                        </p:attrNameLst>
                                      </p:cBhvr>
                                      <p:tavLst>
                                        <p:tav tm="0">
                                          <p:val>
                                            <p:fltVal val="0.578"/>
                                          </p:val>
                                        </p:tav>
                                        <p:tav tm="100000">
                                          <p:val>
                                            <p:fltVal val="0.168121"/>
                                          </p:val>
                                        </p:tav>
                                      </p:tavLst>
                                    </p:anim>
                                  </p:childTnLst>
                                </p:cTn>
                              </p:par>
                              <p:par>
                                <p:cTn id="30" presetID="35" presetClass="path" presetSubtype="0" accel="50000" decel="50000" fill="hold" nodeType="withEffect">
                                  <p:stCondLst>
                                    <p:cond delay="0"/>
                                  </p:stCondLst>
                                  <p:childTnLst>
                                    <p:anim calcmode="lin" valueType="num">
                                      <p:cBhvr additive="base">
                                        <p:cTn id="31" dur="500" fill="hold">
                                          <p:stCondLst>
                                            <p:cond delay="0"/>
                                          </p:stCondLst>
                                        </p:cTn>
                                        <p:tgtEl>
                                          <p:spTgt spid="6"/>
                                        </p:tgtEl>
                                        <p:attrNameLst>
                                          <p:attrName>ppt_x</p:attrName>
                                        </p:attrNameLst>
                                      </p:cBhvr>
                                      <p:tavLst>
                                        <p:tav tm="0">
                                          <p:val>
                                            <p:strVal val="ppt_x"/>
                                          </p:val>
                                        </p:tav>
                                        <p:tav tm="100000">
                                          <p:val>
                                            <p:fltVal val="0.396753"/>
                                          </p:val>
                                        </p:tav>
                                      </p:tavLst>
                                    </p:anim>
                                    <p:anim calcmode="lin" valueType="num">
                                      <p:cBhvr additive="base">
                                        <p:cTn id="32" dur="500" fill="hold">
                                          <p:stCondLst>
                                            <p:cond delay="0"/>
                                          </p:stCondLst>
                                        </p:cTn>
                                        <p:tgtEl>
                                          <p:spTgt spid="6"/>
                                        </p:tgtEl>
                                        <p:attrNameLst>
                                          <p:attrName>ppt_y</p:attrName>
                                        </p:attrNameLst>
                                      </p:cBhvr>
                                      <p:tavLst>
                                        <p:tav tm="0">
                                          <p:val>
                                            <p:strVal val="ppt_y"/>
                                          </p:val>
                                        </p:tav>
                                        <p:tav tm="100000">
                                          <p:val>
                                            <p:fltVal val="0.397705"/>
                                          </p:val>
                                        </p:tav>
                                      </p:tavLst>
                                    </p:anim>
                                    <p:anim calcmode="lin" valueType="num">
                                      <p:cBhvr additive="base">
                                        <p:cTn id="33"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34"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12"/>
                                        </p:tgtEl>
                                        <p:attrNameLst>
                                          <p:attrName>ppt_x</p:attrName>
                                        </p:attrNameLst>
                                      </p:cBhvr>
                                      <p:tavLst>
                                        <p:tav tm="0">
                                          <p:val>
                                            <p:strVal val="ppt_x"/>
                                          </p:val>
                                        </p:tav>
                                        <p:tav tm="100000">
                                          <p:val>
                                            <p:fltVal val="0.300044"/>
                                          </p:val>
                                        </p:tav>
                                      </p:tavLst>
                                    </p:anim>
                                    <p:anim calcmode="lin" valueType="num">
                                      <p:cBhvr additive="base">
                                        <p:cTn id="37" dur="500" fill="hold">
                                          <p:stCondLst>
                                            <p:cond delay="0"/>
                                          </p:stCondLst>
                                        </p:cTn>
                                        <p:tgtEl>
                                          <p:spTgt spid="12"/>
                                        </p:tgtEl>
                                        <p:attrNameLst>
                                          <p:attrName>ppt_y</p:attrName>
                                        </p:attrNameLst>
                                      </p:cBhvr>
                                      <p:tavLst>
                                        <p:tav tm="0">
                                          <p:val>
                                            <p:strVal val="ppt_y"/>
                                          </p:val>
                                        </p:tav>
                                        <p:tav tm="100000">
                                          <p:val>
                                            <p:fltVal val="0.624975"/>
                                          </p:val>
                                        </p:tav>
                                      </p:tavLst>
                                    </p:anim>
                                    <p:anim calcmode="lin" valueType="num">
                                      <p:cBhvr additive="base">
                                        <p:cTn id="38" dur="500" fill="hold">
                                          <p:stCondLst>
                                            <p:cond delay="0"/>
                                          </p:stCondLst>
                                        </p:cTn>
                                        <p:tgtEl>
                                          <p:spTgt spid="12"/>
                                        </p:tgtEl>
                                        <p:attrNameLst>
                                          <p:attrName>ppt_w</p:attrName>
                                        </p:attrNameLst>
                                      </p:cBhvr>
                                      <p:tavLst>
                                        <p:tav tm="0">
                                          <p:val>
                                            <p:strVal val="ppt_w"/>
                                          </p:val>
                                        </p:tav>
                                        <p:tav tm="100000">
                                          <p:val>
                                            <p:strVal val="#ppt_w"/>
                                          </p:val>
                                        </p:tav>
                                      </p:tavLst>
                                    </p:anim>
                                    <p:anim calcmode="lin" valueType="num">
                                      <p:cBhvr additive="base">
                                        <p:cTn id="39" dur="500" fill="hold">
                                          <p:stCondLst>
                                            <p:cond delay="0"/>
                                          </p:stCondLst>
                                        </p:cTn>
                                        <p:tgtEl>
                                          <p:spTgt spid="12"/>
                                        </p:tgtEl>
                                        <p:attrNameLst>
                                          <p:attrName>ppt_h</p:attrName>
                                        </p:attrNameLst>
                                      </p:cBhvr>
                                      <p:tavLst>
                                        <p:tav tm="0">
                                          <p:val>
                                            <p:strVal val="ppt_h"/>
                                          </p:val>
                                        </p:tav>
                                        <p:tav tm="100000">
                                          <p:val>
                                            <p:strVal val="#ppt_h"/>
                                          </p:val>
                                        </p:tav>
                                      </p:tavLst>
                                    </p:anim>
                                  </p:childTnLst>
                                </p:cTn>
                              </p:par>
                            </p:childTnLst>
                          </p:cTn>
                        </p:par>
                        <p:par>
                          <p:cTn id="40" fill="hold">
                            <p:stCondLst>
                              <p:cond delay="1500"/>
                            </p:stCondLst>
                            <p:childTnLst>
                              <p:par>
                                <p:cTn id="41" presetID="0" presetClass="entr" presetSubtype="0" accel="50000" fill="hold" grpId="3" nodeType="after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fill="hold">
                                          <p:stCondLst>
                                            <p:cond delay="0"/>
                                          </p:stCondLst>
                                        </p:cTn>
                                        <p:tgtEl>
                                          <p:spTgt spid="16"/>
                                        </p:tgtEl>
                                      </p:cBhvr>
                                      <p:from x="0" y="0"/>
                                      <p:to x="100000" y="100000"/>
                                    </p:animScale>
                                    <p:anim to="" calcmode="lin" valueType="num">
                                      <p:cBhvr>
                                        <p:cTn id="44" dur="500" fill="hold">
                                          <p:stCondLst>
                                            <p:cond delay="0"/>
                                          </p:stCondLst>
                                        </p:cTn>
                                        <p:tgtEl>
                                          <p:spTgt spid="16"/>
                                        </p:tgtEl>
                                        <p:attrNameLst>
                                          <p:attrName>ppt_y</p:attrName>
                                        </p:attrNameLst>
                                      </p:cBhvr>
                                      <p:tavLst>
                                        <p:tav tm="0">
                                          <p:val>
                                            <p:strVal val="#ppt_y-0.5"/>
                                          </p:val>
                                        </p:tav>
                                        <p:tav tm="100000">
                                          <p:val>
                                            <p:fltVal val="0.79151"/>
                                          </p:val>
                                        </p:tav>
                                      </p:tavLst>
                                    </p:anim>
                                    <p:animEffect filter="fade">
                                      <p:cBhvr>
                                        <p:cTn id="45" dur="500">
                                          <p:stCondLst>
                                            <p:cond delay="0"/>
                                          </p:stCondLst>
                                        </p:cTn>
                                        <p:tgtEl>
                                          <p:spTgt spid="16"/>
                                        </p:tgtEl>
                                      </p:cBhvr>
                                    </p:animEffect>
                                    <p:anim to="" calcmode="lin" valueType="num">
                                      <p:cBhvr>
                                        <p:cTn id="46" dur="500" fill="hold">
                                          <p:stCondLst>
                                            <p:cond delay="0"/>
                                          </p:stCondLst>
                                        </p:cTn>
                                        <p:tgtEl>
                                          <p:spTgt spid="16"/>
                                        </p:tgtEl>
                                        <p:attrNameLst>
                                          <p:attrName>ppt_x</p:attrName>
                                        </p:attrNameLst>
                                      </p:cBhvr>
                                      <p:tavLst>
                                        <p:tav tm="0">
                                          <p:val>
                                            <p:fltVal val="0.578"/>
                                          </p:val>
                                        </p:tav>
                                        <p:tav tm="100000">
                                          <p:val>
                                            <p:fltVal val="0.354725"/>
                                          </p:val>
                                        </p:tav>
                                      </p:tavLst>
                                    </p:anim>
                                  </p:childTnLst>
                                </p:cTn>
                              </p:par>
                              <p:par>
                                <p:cTn id="47" presetID="35" presetClass="path" presetSubtype="0" accel="50000" decel="50000" fill="hold" nodeType="withEffect">
                                  <p:stCondLst>
                                    <p:cond delay="0"/>
                                  </p:stCondLst>
                                  <p:childTnLst>
                                    <p:anim calcmode="lin" valueType="num">
                                      <p:cBhvr additive="base">
                                        <p:cTn id="48" dur="500" fill="hold">
                                          <p:stCondLst>
                                            <p:cond delay="0"/>
                                          </p:stCondLst>
                                        </p:cTn>
                                        <p:tgtEl>
                                          <p:spTgt spid="6"/>
                                        </p:tgtEl>
                                        <p:attrNameLst>
                                          <p:attrName>ppt_x</p:attrName>
                                        </p:attrNameLst>
                                      </p:cBhvr>
                                      <p:tavLst>
                                        <p:tav tm="0">
                                          <p:val>
                                            <p:strVal val="ppt_x"/>
                                          </p:val>
                                        </p:tav>
                                        <p:tav tm="100000">
                                          <p:val>
                                            <p:fltVal val="0.396753"/>
                                          </p:val>
                                        </p:tav>
                                      </p:tavLst>
                                    </p:anim>
                                    <p:anim calcmode="lin" valueType="num">
                                      <p:cBhvr additive="base">
                                        <p:cTn id="49" dur="500" fill="hold">
                                          <p:stCondLst>
                                            <p:cond delay="0"/>
                                          </p:stCondLst>
                                        </p:cTn>
                                        <p:tgtEl>
                                          <p:spTgt spid="6"/>
                                        </p:tgtEl>
                                        <p:attrNameLst>
                                          <p:attrName>ppt_y</p:attrName>
                                        </p:attrNameLst>
                                      </p:cBhvr>
                                      <p:tavLst>
                                        <p:tav tm="0">
                                          <p:val>
                                            <p:strVal val="ppt_y"/>
                                          </p:val>
                                        </p:tav>
                                        <p:tav tm="100000">
                                          <p:val>
                                            <p:fltVal val="0.396744"/>
                                          </p:val>
                                        </p:tav>
                                      </p:tavLst>
                                    </p:anim>
                                    <p:anim calcmode="lin" valueType="num">
                                      <p:cBhvr additive="base">
                                        <p:cTn id="50" dur="500" fill="hold">
                                          <p:stCondLst>
                                            <p:cond delay="0"/>
                                          </p:stCondLst>
                                        </p:cTn>
                                        <p:tgtEl>
                                          <p:spTgt spid="6"/>
                                        </p:tgtEl>
                                        <p:attrNameLst>
                                          <p:attrName>ppt_w</p:attrName>
                                        </p:attrNameLst>
                                      </p:cBhvr>
                                      <p:tavLst>
                                        <p:tav tm="0">
                                          <p:val>
                                            <p:strVal val="ppt_w"/>
                                          </p:val>
                                        </p:tav>
                                        <p:tav tm="100000">
                                          <p:val>
                                            <p:strVal val="#ppt_w"/>
                                          </p:val>
                                        </p:tav>
                                      </p:tavLst>
                                    </p:anim>
                                    <p:anim calcmode="lin" valueType="num">
                                      <p:cBhvr additive="base">
                                        <p:cTn id="51" dur="500" fill="hold">
                                          <p:stCondLst>
                                            <p:cond delay="0"/>
                                          </p:stCondLst>
                                        </p:cTn>
                                        <p:tgtEl>
                                          <p:spTgt spid="6"/>
                                        </p:tgtEl>
                                        <p:attrNameLst>
                                          <p:attrName>ppt_h</p:attrName>
                                        </p:attrNameLst>
                                      </p:cBhvr>
                                      <p:tavLst>
                                        <p:tav tm="0">
                                          <p:val>
                                            <p:strVal val="ppt_h"/>
                                          </p:val>
                                        </p:tav>
                                        <p:tav tm="100000">
                                          <p:val>
                                            <p:strVal val="#ppt_h"/>
                                          </p:val>
                                        </p:tav>
                                      </p:tavLst>
                                    </p:anim>
                                  </p:childTnLst>
                                </p:cTn>
                              </p:par>
                              <p:par>
                                <p:cTn id="52" presetID="35" presetClass="path" presetSubtype="0" accel="50000" decel="50000" fill="hold" nodeType="withEffect">
                                  <p:stCondLst>
                                    <p:cond delay="0"/>
                                  </p:stCondLst>
                                  <p:childTnLst>
                                    <p:anim calcmode="lin" valueType="num">
                                      <p:cBhvr additive="base">
                                        <p:cTn id="53" dur="500" fill="hold">
                                          <p:stCondLst>
                                            <p:cond delay="0"/>
                                          </p:stCondLst>
                                        </p:cTn>
                                        <p:tgtEl>
                                          <p:spTgt spid="12"/>
                                        </p:tgtEl>
                                        <p:attrNameLst>
                                          <p:attrName>ppt_x</p:attrName>
                                        </p:attrNameLst>
                                      </p:cBhvr>
                                      <p:tavLst>
                                        <p:tav tm="0">
                                          <p:val>
                                            <p:strVal val="ppt_x"/>
                                          </p:val>
                                        </p:tav>
                                        <p:tav tm="100000">
                                          <p:val>
                                            <p:fltVal val="0.300044"/>
                                          </p:val>
                                        </p:tav>
                                      </p:tavLst>
                                    </p:anim>
                                    <p:anim calcmode="lin" valueType="num">
                                      <p:cBhvr additive="base">
                                        <p:cTn id="54" dur="500" fill="hold">
                                          <p:stCondLst>
                                            <p:cond delay="0"/>
                                          </p:stCondLst>
                                        </p:cTn>
                                        <p:tgtEl>
                                          <p:spTgt spid="12"/>
                                        </p:tgtEl>
                                        <p:attrNameLst>
                                          <p:attrName>ppt_y</p:attrName>
                                        </p:attrNameLst>
                                      </p:cBhvr>
                                      <p:tavLst>
                                        <p:tav tm="0">
                                          <p:val>
                                            <p:strVal val="ppt_y"/>
                                          </p:val>
                                        </p:tav>
                                        <p:tav tm="100000">
                                          <p:val>
                                            <p:fltVal val="0.624013"/>
                                          </p:val>
                                        </p:tav>
                                      </p:tavLst>
                                    </p:anim>
                                    <p:anim calcmode="lin" valueType="num">
                                      <p:cBhvr additive="base">
                                        <p:cTn id="55" dur="500" fill="hold">
                                          <p:stCondLst>
                                            <p:cond delay="0"/>
                                          </p:stCondLst>
                                        </p:cTn>
                                        <p:tgtEl>
                                          <p:spTgt spid="12"/>
                                        </p:tgtEl>
                                        <p:attrNameLst>
                                          <p:attrName>ppt_w</p:attrName>
                                        </p:attrNameLst>
                                      </p:cBhvr>
                                      <p:tavLst>
                                        <p:tav tm="0">
                                          <p:val>
                                            <p:strVal val="ppt_w"/>
                                          </p:val>
                                        </p:tav>
                                        <p:tav tm="100000">
                                          <p:val>
                                            <p:strVal val="#ppt_w"/>
                                          </p:val>
                                        </p:tav>
                                      </p:tavLst>
                                    </p:anim>
                                    <p:anim calcmode="lin" valueType="num">
                                      <p:cBhvr additive="base">
                                        <p:cTn id="56" dur="500" fill="hold">
                                          <p:stCondLst>
                                            <p:cond delay="0"/>
                                          </p:stCondLst>
                                        </p:cTn>
                                        <p:tgtEl>
                                          <p:spTgt spid="12"/>
                                        </p:tgtEl>
                                        <p:attrNameLst>
                                          <p:attrName>ppt_h</p:attrName>
                                        </p:attrNameLst>
                                      </p:cBhvr>
                                      <p:tavLst>
                                        <p:tav tm="0">
                                          <p:val>
                                            <p:strVal val="ppt_h"/>
                                          </p:val>
                                        </p:tav>
                                        <p:tav tm="100000">
                                          <p:val>
                                            <p:strVal val="#ppt_h"/>
                                          </p:val>
                                        </p:tav>
                                      </p:tavLst>
                                    </p:anim>
                                  </p:childTnLst>
                                </p:cTn>
                              </p:par>
                              <p:par>
                                <p:cTn id="57" presetID="35" presetClass="path" presetSubtype="0" accel="50000" decel="50000" fill="hold" grpId="4" nodeType="withEffect">
                                  <p:stCondLst>
                                    <p:cond delay="0"/>
                                  </p:stCondLst>
                                  <p:childTnLst>
                                    <p:anim calcmode="lin" valueType="num">
                                      <p:cBhvr additive="base">
                                        <p:cTn id="58" dur="500" fill="hold">
                                          <p:stCondLst>
                                            <p:cond delay="0"/>
                                          </p:stCondLst>
                                        </p:cTn>
                                        <p:tgtEl>
                                          <p:spTgt spid="15"/>
                                        </p:tgtEl>
                                        <p:attrNameLst>
                                          <p:attrName>ppt_x</p:attrName>
                                        </p:attrNameLst>
                                      </p:cBhvr>
                                      <p:tavLst>
                                        <p:tav tm="0">
                                          <p:val>
                                            <p:strVal val="ppt_x"/>
                                          </p:val>
                                        </p:tav>
                                        <p:tav tm="100000">
                                          <p:val>
                                            <p:fltVal val="0.168121"/>
                                          </p:val>
                                        </p:tav>
                                      </p:tavLst>
                                    </p:anim>
                                    <p:anim calcmode="lin" valueType="num">
                                      <p:cBhvr additive="base">
                                        <p:cTn id="59" dur="500" fill="hold">
                                          <p:stCondLst>
                                            <p:cond delay="0"/>
                                          </p:stCondLst>
                                        </p:cTn>
                                        <p:tgtEl>
                                          <p:spTgt spid="15"/>
                                        </p:tgtEl>
                                        <p:attrNameLst>
                                          <p:attrName>ppt_y</p:attrName>
                                        </p:attrNameLst>
                                      </p:cBhvr>
                                      <p:tavLst>
                                        <p:tav tm="0">
                                          <p:val>
                                            <p:strVal val="ppt_y"/>
                                          </p:val>
                                        </p:tav>
                                        <p:tav tm="100000">
                                          <p:val>
                                            <p:fltVal val="0.789587"/>
                                          </p:val>
                                        </p:tav>
                                      </p:tavLst>
                                    </p:anim>
                                    <p:anim calcmode="lin" valueType="num">
                                      <p:cBhvr additive="base">
                                        <p:cTn id="60" dur="500" fill="hold">
                                          <p:stCondLst>
                                            <p:cond delay="0"/>
                                          </p:stCondLst>
                                        </p:cTn>
                                        <p:tgtEl>
                                          <p:spTgt spid="15"/>
                                        </p:tgtEl>
                                        <p:attrNameLst>
                                          <p:attrName>ppt_w</p:attrName>
                                        </p:attrNameLst>
                                      </p:cBhvr>
                                      <p:tavLst>
                                        <p:tav tm="0">
                                          <p:val>
                                            <p:strVal val="ppt_w"/>
                                          </p:val>
                                        </p:tav>
                                        <p:tav tm="100000">
                                          <p:val>
                                            <p:strVal val="#ppt_w"/>
                                          </p:val>
                                        </p:tav>
                                      </p:tavLst>
                                    </p:anim>
                                    <p:anim calcmode="lin" valueType="num">
                                      <p:cBhvr additive="base">
                                        <p:cTn id="61" dur="500" fill="hold">
                                          <p:stCondLst>
                                            <p:cond delay="0"/>
                                          </p:stCondLst>
                                        </p:cTn>
                                        <p:tgtEl>
                                          <p:spTgt spid="15"/>
                                        </p:tgtEl>
                                        <p:attrNameLst>
                                          <p:attrName>ppt_h</p:attrName>
                                        </p:attrNameLst>
                                      </p:cBhvr>
                                      <p:tavLst>
                                        <p:tav tm="0">
                                          <p:val>
                                            <p:strVal val="ppt_h"/>
                                          </p:val>
                                        </p:tav>
                                        <p:tav tm="100000">
                                          <p:val>
                                            <p:strVal val="#ppt_h"/>
                                          </p:val>
                                        </p:tav>
                                      </p:tavLst>
                                    </p:anim>
                                  </p:childTnLst>
                                </p:cTn>
                              </p:par>
                            </p:childTnLst>
                          </p:cTn>
                        </p:par>
                        <p:par>
                          <p:cTn id="62" fill="hold">
                            <p:stCondLst>
                              <p:cond delay="2000"/>
                            </p:stCondLst>
                            <p:childTnLst>
                              <p:par>
                                <p:cTn id="63" presetID="35" presetClass="path" presetSubtype="0" accel="50000" decel="50000" fill="hold" grpId="4" nodeType="afterEffect">
                                  <p:stCondLst>
                                    <p:cond delay="0"/>
                                  </p:stCondLst>
                                  <p:childTnLst>
                                    <p:anim calcmode="lin" valueType="num">
                                      <p:cBhvr additive="base">
                                        <p:cTn id="64" dur="250" fill="hold">
                                          <p:stCondLst>
                                            <p:cond delay="0"/>
                                          </p:stCondLst>
                                        </p:cTn>
                                        <p:tgtEl>
                                          <p:spTgt spid="16"/>
                                        </p:tgtEl>
                                        <p:attrNameLst>
                                          <p:attrName>ppt_x</p:attrName>
                                        </p:attrNameLst>
                                      </p:cBhvr>
                                      <p:tavLst>
                                        <p:tav tm="0">
                                          <p:val>
                                            <p:strVal val="ppt_x"/>
                                          </p:val>
                                        </p:tav>
                                        <p:tav tm="100000">
                                          <p:val>
                                            <p:fltVal val="0.354725"/>
                                          </p:val>
                                        </p:tav>
                                      </p:tavLst>
                                    </p:anim>
                                    <p:anim calcmode="lin" valueType="num">
                                      <p:cBhvr additive="base">
                                        <p:cTn id="65" dur="250" fill="hold">
                                          <p:stCondLst>
                                            <p:cond delay="0"/>
                                          </p:stCondLst>
                                        </p:cTn>
                                        <p:tgtEl>
                                          <p:spTgt spid="16"/>
                                        </p:tgtEl>
                                        <p:attrNameLst>
                                          <p:attrName>ppt_y</p:attrName>
                                        </p:attrNameLst>
                                      </p:cBhvr>
                                      <p:tavLst>
                                        <p:tav tm="0">
                                          <p:val>
                                            <p:strVal val="ppt_y"/>
                                          </p:val>
                                        </p:tav>
                                        <p:tav tm="100000">
                                          <p:val>
                                            <p:fltVal val="0.79151"/>
                                          </p:val>
                                        </p:tav>
                                      </p:tavLst>
                                    </p:anim>
                                    <p:anim calcmode="lin" valueType="num">
                                      <p:cBhvr additive="base">
                                        <p:cTn id="66" dur="25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67" dur="250" fill="hold">
                                          <p:stCondLst>
                                            <p:cond delay="0"/>
                                          </p:stCondLst>
                                        </p:cTn>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5" grpId="1" animBg="1"/>
      <p:bldP spid="16" grpId="1" animBg="1"/>
      <p:bldP spid="15" grpId="2" animBg="1"/>
      <p:bldP spid="16" grpId="2" animBg="1"/>
      <p:bldP spid="15" grpId="3" animBg="1"/>
      <p:bldP spid="16" grpId="3" animBg="1"/>
      <p:bldP spid="15" grpId="4" animBg="1"/>
      <p:bldP spid="16" grpId="4"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3" name="组合 2"/>
          <p:cNvGrpSpPr/>
          <p:nvPr/>
        </p:nvGrpSpPr>
        <p:grpSpPr>
          <a:xfrm rot="0">
            <a:off x="875030" y="1116330"/>
            <a:ext cx="2259965" cy="606425"/>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额外特点</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875030" y="654050"/>
            <a:ext cx="1263015"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2.3</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sp>
        <p:nvSpPr>
          <p:cNvPr id="154" name="六边形 153"/>
          <p:cNvSpPr/>
          <p:nvPr>
            <p:custDataLst>
              <p:tags r:id="rId2"/>
            </p:custDataLst>
          </p:nvPr>
        </p:nvSpPr>
        <p:spPr>
          <a:xfrm rot="16200000">
            <a:off x="4517390" y="3997960"/>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157" name="矩形 156"/>
          <p:cNvSpPr/>
          <p:nvPr>
            <p:custDataLst>
              <p:tags r:id="rId3"/>
            </p:custDataLst>
          </p:nvPr>
        </p:nvSpPr>
        <p:spPr>
          <a:xfrm>
            <a:off x="590550" y="4270375"/>
            <a:ext cx="3539490" cy="873760"/>
          </a:xfrm>
          <a:prstGeom prst="rect">
            <a:avLst/>
          </a:prstGeom>
          <a:noFill/>
        </p:spPr>
        <p:txBody>
          <a:bodyPr vert="horz" wrap="square" lIns="0" tIns="0" rIns="0" bIns="0" rtlCol="0" anchor="t" anchorCtr="0">
            <a:noAutofit/>
          </a:bodyPr>
          <a:lstStyle/>
          <a:p>
            <a:pPr algn="r">
              <a:lnSpc>
                <a:spcPct val="150000"/>
              </a:lnSpc>
              <a:spcBef>
                <a:spcPct val="0"/>
              </a:spcBef>
              <a:spcAft>
                <a:spcPct val="0"/>
              </a:spcAft>
            </a:pPr>
            <a:r>
              <a:rPr lang="zh-CN" altLang="en-US">
                <a:ln>
                  <a:noFill/>
                  <a:prstDash val="sysDot"/>
                </a:ln>
                <a:solidFill>
                  <a:schemeClr val="tx1">
                    <a:lumMod val="75000"/>
                    <a:lumOff val="25000"/>
                  </a:schemeClr>
                </a:solidFill>
                <a:latin typeface="+mn-ea"/>
                <a:cs typeface="+mn-ea"/>
              </a:rPr>
              <a:t>只需定义新的接口并实现其处理逻辑即可添加新的配置选项支持。</a:t>
            </a:r>
            <a:endParaRPr lang="zh-CN" altLang="en-US">
              <a:ln>
                <a:noFill/>
                <a:prstDash val="sysDot"/>
              </a:ln>
              <a:solidFill>
                <a:schemeClr val="tx1">
                  <a:lumMod val="75000"/>
                  <a:lumOff val="25000"/>
                </a:schemeClr>
              </a:solidFill>
              <a:latin typeface="+mn-ea"/>
              <a:cs typeface="+mn-ea"/>
            </a:endParaRPr>
          </a:p>
        </p:txBody>
      </p:sp>
      <p:sp>
        <p:nvSpPr>
          <p:cNvPr id="160" name="矩形 159"/>
          <p:cNvSpPr/>
          <p:nvPr>
            <p:custDataLst>
              <p:tags r:id="rId4"/>
            </p:custDataLst>
          </p:nvPr>
        </p:nvSpPr>
        <p:spPr>
          <a:xfrm>
            <a:off x="590550" y="3808095"/>
            <a:ext cx="3538220" cy="41656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mn-ea"/>
                <a:cs typeface="+mn-ea"/>
              </a:rPr>
              <a:t>可扩展性</a:t>
            </a:r>
            <a:endParaRPr lang="zh-CN" altLang="en-US" sz="2400" b="1" dirty="0">
              <a:solidFill>
                <a:schemeClr val="accent1"/>
              </a:solidFill>
              <a:latin typeface="+mn-ea"/>
              <a:cs typeface="+mn-ea"/>
            </a:endParaRPr>
          </a:p>
        </p:txBody>
      </p:sp>
      <p:sp>
        <p:nvSpPr>
          <p:cNvPr id="155" name="六边形 154"/>
          <p:cNvSpPr/>
          <p:nvPr>
            <p:custDataLst>
              <p:tags r:id="rId5"/>
            </p:custDataLst>
          </p:nvPr>
        </p:nvSpPr>
        <p:spPr>
          <a:xfrm rot="16200000">
            <a:off x="5198745" y="2822575"/>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158" name="矩形 157"/>
          <p:cNvSpPr/>
          <p:nvPr>
            <p:custDataLst>
              <p:tags r:id="rId6"/>
            </p:custDataLst>
          </p:nvPr>
        </p:nvSpPr>
        <p:spPr>
          <a:xfrm>
            <a:off x="6939915" y="2722880"/>
            <a:ext cx="3539490" cy="873760"/>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en-US" altLang="zh-CN">
                <a:ln>
                  <a:noFill/>
                  <a:prstDash val="sysDot"/>
                </a:ln>
                <a:solidFill>
                  <a:schemeClr val="tx1">
                    <a:lumMod val="75000"/>
                    <a:lumOff val="25000"/>
                  </a:schemeClr>
                </a:solidFill>
                <a:latin typeface="+mn-ea"/>
                <a:cs typeface="+mn-ea"/>
              </a:rPr>
              <a:t>即使一个工作节点不可访问，也不影响其他节点的配置下发。 </a:t>
            </a:r>
            <a:endParaRPr lang="en-US" altLang="zh-CN">
              <a:ln>
                <a:noFill/>
                <a:prstDash val="sysDot"/>
              </a:ln>
              <a:solidFill>
                <a:schemeClr val="tx1">
                  <a:lumMod val="75000"/>
                  <a:lumOff val="25000"/>
                </a:schemeClr>
              </a:solidFill>
              <a:latin typeface="+mn-ea"/>
              <a:cs typeface="+mn-ea"/>
            </a:endParaRPr>
          </a:p>
        </p:txBody>
      </p:sp>
      <p:sp>
        <p:nvSpPr>
          <p:cNvPr id="161" name="矩形 160"/>
          <p:cNvSpPr/>
          <p:nvPr>
            <p:custDataLst>
              <p:tags r:id="rId7"/>
            </p:custDataLst>
          </p:nvPr>
        </p:nvSpPr>
        <p:spPr>
          <a:xfrm>
            <a:off x="6941185" y="2268220"/>
            <a:ext cx="3538220" cy="416560"/>
          </a:xfrm>
          <a:prstGeom prst="rect">
            <a:avLst/>
          </a:prstGeom>
          <a:noFill/>
        </p:spPr>
        <p:txBody>
          <a:bodyPr wrap="square" lIns="0" tIns="0" rIns="0" bIns="0" rtlCol="0" anchor="b" anchorCtr="0">
            <a:noAutofit/>
          </a:bodyPr>
          <a:lstStyle/>
          <a:p>
            <a:pPr>
              <a:spcBef>
                <a:spcPct val="0"/>
              </a:spcBef>
              <a:spcAft>
                <a:spcPct val="0"/>
              </a:spcAft>
            </a:pPr>
            <a:r>
              <a:rPr lang="zh-CN" altLang="en-US" sz="2400" b="1">
                <a:solidFill>
                  <a:schemeClr val="accent1"/>
                </a:solidFill>
                <a:latin typeface="+mn-ea"/>
                <a:cs typeface="+mn-ea"/>
              </a:rPr>
              <a:t>高可用</a:t>
            </a:r>
            <a:endParaRPr lang="zh-CN" altLang="en-US" sz="2400" b="1">
              <a:solidFill>
                <a:schemeClr val="accent1"/>
              </a:solidFill>
              <a:latin typeface="+mn-ea"/>
              <a:cs typeface="+mn-ea"/>
            </a:endParaRPr>
          </a:p>
        </p:txBody>
      </p:sp>
      <p:sp>
        <p:nvSpPr>
          <p:cNvPr id="156" name="六边形 155"/>
          <p:cNvSpPr/>
          <p:nvPr>
            <p:custDataLst>
              <p:tags r:id="rId8"/>
            </p:custDataLst>
          </p:nvPr>
        </p:nvSpPr>
        <p:spPr>
          <a:xfrm rot="16200000">
            <a:off x="5885180" y="4013200"/>
            <a:ext cx="1417955" cy="1259840"/>
          </a:xfrm>
          <a:prstGeom prst="hexagon">
            <a:avLst>
              <a:gd name="adj" fmla="val 24450"/>
              <a:gd name="vf" fmla="val 11547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20000"/>
              </a:lnSpc>
            </a:pPr>
            <a:endParaRPr lang="en-IN" dirty="0">
              <a:solidFill>
                <a:schemeClr val="lt1"/>
              </a:solidFill>
              <a:latin typeface="+mn-ea"/>
              <a:sym typeface="Arial" panose="020B0604020202020204" pitchFamily="34" charset="0"/>
            </a:endParaRPr>
          </a:p>
        </p:txBody>
      </p:sp>
      <p:sp>
        <p:nvSpPr>
          <p:cNvPr id="159" name="矩形 158"/>
          <p:cNvSpPr/>
          <p:nvPr>
            <p:custDataLst>
              <p:tags r:id="rId9"/>
            </p:custDataLst>
          </p:nvPr>
        </p:nvSpPr>
        <p:spPr>
          <a:xfrm>
            <a:off x="7645400" y="4270375"/>
            <a:ext cx="3539490" cy="873760"/>
          </a:xfrm>
          <a:prstGeom prst="rect">
            <a:avLst/>
          </a:prstGeom>
          <a:noFill/>
        </p:spPr>
        <p:txBody>
          <a:bodyPr vert="horz" wrap="square" lIns="0" tIns="0" rIns="0" bIns="0" rtlCol="0" anchor="t" anchorCtr="0">
            <a:noAutofit/>
          </a:bodyPr>
          <a:lstStyle/>
          <a:p>
            <a:pPr>
              <a:lnSpc>
                <a:spcPct val="150000"/>
              </a:lnSpc>
              <a:spcBef>
                <a:spcPct val="0"/>
              </a:spcBef>
              <a:spcAft>
                <a:spcPct val="0"/>
              </a:spcAft>
            </a:pPr>
            <a:r>
              <a:rPr lang="zh-CN" altLang="en-US" dirty="0">
                <a:ln>
                  <a:noFill/>
                  <a:prstDash val="sysDot"/>
                </a:ln>
                <a:solidFill>
                  <a:schemeClr val="tx1">
                    <a:lumMod val="75000"/>
                    <a:lumOff val="25000"/>
                  </a:schemeClr>
                </a:solidFill>
                <a:latin typeface="+mn-ea"/>
                <a:cs typeface="+mn-ea"/>
              </a:rPr>
              <a:t>组件于组件之间通过网络通信，仅需实现接口即可。</a:t>
            </a:r>
            <a:endParaRPr lang="zh-CN" altLang="en-US" dirty="0">
              <a:ln>
                <a:noFill/>
                <a:prstDash val="sysDot"/>
              </a:ln>
              <a:solidFill>
                <a:schemeClr val="tx1">
                  <a:lumMod val="75000"/>
                  <a:lumOff val="25000"/>
                </a:schemeClr>
              </a:solidFill>
              <a:latin typeface="+mn-ea"/>
              <a:cs typeface="+mn-ea"/>
            </a:endParaRPr>
          </a:p>
        </p:txBody>
      </p:sp>
      <p:sp>
        <p:nvSpPr>
          <p:cNvPr id="162" name="矩形 161"/>
          <p:cNvSpPr/>
          <p:nvPr>
            <p:custDataLst>
              <p:tags r:id="rId10"/>
            </p:custDataLst>
          </p:nvPr>
        </p:nvSpPr>
        <p:spPr>
          <a:xfrm>
            <a:off x="7645400" y="3808095"/>
            <a:ext cx="3538220" cy="416560"/>
          </a:xfrm>
          <a:prstGeom prst="rect">
            <a:avLst/>
          </a:prstGeom>
          <a:noFill/>
        </p:spPr>
        <p:txBody>
          <a:bodyPr wrap="square" lIns="0" tIns="0" rIns="0" bIns="0" rtlCol="0" anchor="b" anchorCtr="0">
            <a:noAutofit/>
          </a:bodyPr>
          <a:lstStyle/>
          <a:p>
            <a:pPr>
              <a:spcBef>
                <a:spcPct val="0"/>
              </a:spcBef>
              <a:spcAft>
                <a:spcPct val="0"/>
              </a:spcAft>
            </a:pPr>
            <a:r>
              <a:rPr lang="zh-CN" altLang="en-US" sz="2400" b="1" dirty="0">
                <a:solidFill>
                  <a:schemeClr val="accent1"/>
                </a:solidFill>
                <a:latin typeface="+mn-ea"/>
                <a:cs typeface="+mn-ea"/>
              </a:rPr>
              <a:t>松耦合</a:t>
            </a:r>
            <a:endParaRPr lang="zh-CN" altLang="en-US" sz="2400" b="1" dirty="0">
              <a:solidFill>
                <a:schemeClr val="accent1"/>
              </a:solidFill>
              <a:latin typeface="+mn-ea"/>
              <a:cs typeface="+mn-ea"/>
            </a:endParaRPr>
          </a:p>
        </p:txBody>
      </p:sp>
      <p:pic>
        <p:nvPicPr>
          <p:cNvPr id="166" name="图片 16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43611" y="3189418"/>
            <a:ext cx="526415" cy="526415"/>
          </a:xfrm>
          <a:prstGeom prst="rect">
            <a:avLst/>
          </a:prstGeom>
        </p:spPr>
      </p:pic>
      <p:pic>
        <p:nvPicPr>
          <p:cNvPr id="168" name="图片 167" descr="解耦 (1)"/>
          <p:cNvPicPr>
            <a:picLocks noChangeAspect="1"/>
          </p:cNvPicPr>
          <p:nvPr/>
        </p:nvPicPr>
        <p:blipFill>
          <a:blip r:embed="rId12"/>
          <a:stretch>
            <a:fillRect/>
          </a:stretch>
        </p:blipFill>
        <p:spPr>
          <a:xfrm>
            <a:off x="6313805" y="4350385"/>
            <a:ext cx="552450" cy="552450"/>
          </a:xfrm>
          <a:prstGeom prst="rect">
            <a:avLst/>
          </a:prstGeom>
        </p:spPr>
      </p:pic>
      <p:pic>
        <p:nvPicPr>
          <p:cNvPr id="169" name="图片 168" descr="日志"/>
          <p:cNvPicPr>
            <a:picLocks noChangeAspect="1"/>
          </p:cNvPicPr>
          <p:nvPr/>
        </p:nvPicPr>
        <p:blipFill>
          <a:blip r:embed="rId13"/>
          <a:stretch>
            <a:fillRect/>
          </a:stretch>
        </p:blipFill>
        <p:spPr>
          <a:xfrm>
            <a:off x="5012055" y="4350385"/>
            <a:ext cx="560705" cy="560705"/>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162" grpId="0"/>
      <p:bldP spid="162" grpId="1"/>
      <p:bldP spid="155" grpId="0" animBg="1"/>
      <p:bldP spid="161" grpId="0"/>
      <p:bldP spid="158" grpId="0"/>
      <p:bldP spid="155" grpId="1" animBg="1"/>
      <p:bldP spid="161" grpId="1"/>
      <p:bldP spid="158" grpId="1"/>
      <p:bldP spid="160" grpId="0"/>
      <p:bldP spid="157" grpId="0"/>
      <p:bldP spid="154" grpId="0" animBg="1"/>
      <p:bldP spid="160" grpId="1"/>
      <p:bldP spid="157" grpId="1"/>
      <p:bldP spid="15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0186" y="1217329"/>
            <a:ext cx="7731628" cy="1360646"/>
            <a:chOff x="2136944" y="1437986"/>
            <a:chExt cx="7731628" cy="1360646"/>
          </a:xfrm>
        </p:grpSpPr>
        <p:sp>
          <p:nvSpPr>
            <p:cNvPr id="3" name="文本框 2"/>
            <p:cNvSpPr txBox="1"/>
            <p:nvPr/>
          </p:nvSpPr>
          <p:spPr>
            <a:xfrm>
              <a:off x="3819027" y="1437986"/>
              <a:ext cx="4367463" cy="922020"/>
            </a:xfrm>
            <a:prstGeom prst="rect">
              <a:avLst/>
            </a:prstGeom>
            <a:noFill/>
          </p:spPr>
          <p:txBody>
            <a:bodyPr wrap="square" rtlCol="0">
              <a:spAutoFit/>
            </a:bodyPr>
            <a:lstStyle/>
            <a:p>
              <a:pPr algn="ctr"/>
              <a:r>
                <a:rPr kumimoji="1" lang="zh-CN" altLang="en-US" sz="5400" dirty="0">
                  <a:solidFill>
                    <a:srgbClr val="3982FF"/>
                  </a:solidFill>
                  <a:latin typeface="微软雅黑" panose="020B0503020204020204" pitchFamily="34" charset="-122"/>
                  <a:ea typeface="微软雅黑" panose="020B0503020204020204" pitchFamily="34" charset="-122"/>
                </a:rPr>
                <a:t>第三章</a:t>
              </a:r>
              <a:endParaRPr kumimoji="1" lang="zh-CN" altLang="en-US" sz="5400" dirty="0">
                <a:solidFill>
                  <a:srgbClr val="3982FF"/>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136944" y="1783902"/>
              <a:ext cx="7731628" cy="1014730"/>
            </a:xfrm>
            <a:prstGeom prst="rect">
              <a:avLst/>
            </a:prstGeom>
            <a:noFill/>
          </p:spPr>
          <p:txBody>
            <a:bodyPr wrap="square" rtlCol="0">
              <a:spAutoFit/>
            </a:bodyPr>
            <a:lstStyle/>
            <a:p>
              <a:pPr algn="ctr"/>
              <a:r>
                <a:rPr kumimoji="1" lang="en-US" altLang="zh-CN"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sym typeface="+mn-ea"/>
                </a:rPr>
                <a:t>CHAPTER THREE</a:t>
              </a:r>
              <a:endParaRPr kumimoji="1" lang="zh-CN" altLang="en-US"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endParaRPr>
            </a:p>
          </p:txBody>
        </p:sp>
      </p:grpSp>
      <p:sp>
        <p:nvSpPr>
          <p:cNvPr id="6" name="文本框 5"/>
          <p:cNvSpPr txBox="1"/>
          <p:nvPr/>
        </p:nvSpPr>
        <p:spPr>
          <a:xfrm>
            <a:off x="3462655" y="2778760"/>
            <a:ext cx="5267325" cy="922020"/>
          </a:xfrm>
          <a:prstGeom prst="rect">
            <a:avLst/>
          </a:prstGeom>
          <a:noFill/>
        </p:spPr>
        <p:txBody>
          <a:bodyPr wrap="square" rtlCol="0">
            <a:spAutoFit/>
          </a:bodyPr>
          <a:lstStyle/>
          <a:p>
            <a:pPr algn="ctr"/>
            <a:r>
              <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设计与实现</a:t>
            </a:r>
            <a:endPar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4714427"/>
            <a:ext cx="12192000" cy="2954196"/>
            <a:chOff x="0" y="4714427"/>
            <a:chExt cx="12192000" cy="2954196"/>
          </a:xfrm>
        </p:grpSpPr>
        <p:sp>
          <p:nvSpPr>
            <p:cNvPr id="9" name="图形 9"/>
            <p:cNvSpPr/>
            <p:nvPr/>
          </p:nvSpPr>
          <p:spPr>
            <a:xfrm>
              <a:off x="0" y="4714427"/>
              <a:ext cx="12192000" cy="2167466"/>
            </a:xfrm>
            <a:custGeom>
              <a:avLst/>
              <a:gdLst>
                <a:gd name="connsiteX0" fmla="*/ 0 w 12192000"/>
                <a:gd name="connsiteY0" fmla="*/ 0 h 2167466"/>
                <a:gd name="connsiteX1" fmla="*/ 406400 w 12192000"/>
                <a:gd name="connsiteY1" fmla="*/ 90593 h 2167466"/>
                <a:gd name="connsiteX2" fmla="*/ 2438400 w 12192000"/>
                <a:gd name="connsiteY2" fmla="*/ 361527 h 2167466"/>
                <a:gd name="connsiteX3" fmla="*/ 4876800 w 12192000"/>
                <a:gd name="connsiteY3" fmla="*/ 451273 h 2167466"/>
                <a:gd name="connsiteX4" fmla="*/ 7315200 w 12192000"/>
                <a:gd name="connsiteY4" fmla="*/ 1445260 h 2167466"/>
                <a:gd name="connsiteX5" fmla="*/ 9753600 w 12192000"/>
                <a:gd name="connsiteY5" fmla="*/ 541867 h 2167466"/>
                <a:gd name="connsiteX6" fmla="*/ 11785600 w 12192000"/>
                <a:gd name="connsiteY6" fmla="*/ 903393 h 2167466"/>
                <a:gd name="connsiteX7" fmla="*/ 12192000 w 12192000"/>
                <a:gd name="connsiteY7" fmla="*/ 1083733 h 2167466"/>
                <a:gd name="connsiteX8" fmla="*/ 12192000 w 12192000"/>
                <a:gd name="connsiteY8" fmla="*/ 2167467 h 2167466"/>
                <a:gd name="connsiteX9" fmla="*/ 11785600 w 12192000"/>
                <a:gd name="connsiteY9" fmla="*/ 2167467 h 2167466"/>
                <a:gd name="connsiteX10" fmla="*/ 9753600 w 12192000"/>
                <a:gd name="connsiteY10" fmla="*/ 2167467 h 2167466"/>
                <a:gd name="connsiteX11" fmla="*/ 7315200 w 12192000"/>
                <a:gd name="connsiteY11" fmla="*/ 2167467 h 2167466"/>
                <a:gd name="connsiteX12" fmla="*/ 4876800 w 12192000"/>
                <a:gd name="connsiteY12" fmla="*/ 2167467 h 2167466"/>
                <a:gd name="connsiteX13" fmla="*/ 2438400 w 12192000"/>
                <a:gd name="connsiteY13" fmla="*/ 2167467 h 2167466"/>
                <a:gd name="connsiteX14" fmla="*/ 406400 w 12192000"/>
                <a:gd name="connsiteY14" fmla="*/ 2167467 h 2167466"/>
                <a:gd name="connsiteX15" fmla="*/ 0 w 12192000"/>
                <a:gd name="connsiteY15" fmla="*/ 2167467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167466">
                  <a:moveTo>
                    <a:pt x="0" y="0"/>
                  </a:moveTo>
                  <a:lnTo>
                    <a:pt x="406400" y="90593"/>
                  </a:lnTo>
                  <a:cubicBezTo>
                    <a:pt x="812800" y="177800"/>
                    <a:pt x="1625600" y="364067"/>
                    <a:pt x="2438400" y="361527"/>
                  </a:cubicBezTo>
                  <a:cubicBezTo>
                    <a:pt x="3251200" y="364067"/>
                    <a:pt x="4064000" y="177800"/>
                    <a:pt x="4876800" y="451273"/>
                  </a:cubicBezTo>
                  <a:cubicBezTo>
                    <a:pt x="5689600" y="719667"/>
                    <a:pt x="6502400" y="1447800"/>
                    <a:pt x="7315200" y="1445260"/>
                  </a:cubicBezTo>
                  <a:cubicBezTo>
                    <a:pt x="8128000" y="1447800"/>
                    <a:pt x="8940800" y="719667"/>
                    <a:pt x="9753600" y="541867"/>
                  </a:cubicBezTo>
                  <a:cubicBezTo>
                    <a:pt x="10566400" y="364067"/>
                    <a:pt x="11379200" y="719667"/>
                    <a:pt x="11785600" y="903393"/>
                  </a:cubicBezTo>
                  <a:lnTo>
                    <a:pt x="12192000" y="1083733"/>
                  </a:lnTo>
                  <a:lnTo>
                    <a:pt x="12192000" y="2167467"/>
                  </a:lnTo>
                  <a:lnTo>
                    <a:pt x="11785600" y="2167467"/>
                  </a:lnTo>
                  <a:cubicBezTo>
                    <a:pt x="11379200" y="2167467"/>
                    <a:pt x="10566400" y="2167467"/>
                    <a:pt x="9753600" y="2167467"/>
                  </a:cubicBezTo>
                  <a:cubicBezTo>
                    <a:pt x="8940800" y="2167467"/>
                    <a:pt x="8128000" y="2167467"/>
                    <a:pt x="7315200" y="2167467"/>
                  </a:cubicBezTo>
                  <a:cubicBezTo>
                    <a:pt x="6502400" y="2167467"/>
                    <a:pt x="5689600" y="2167467"/>
                    <a:pt x="4876800" y="2167467"/>
                  </a:cubicBezTo>
                  <a:cubicBezTo>
                    <a:pt x="4064000" y="2167467"/>
                    <a:pt x="3251200" y="2167467"/>
                    <a:pt x="2438400" y="2167467"/>
                  </a:cubicBezTo>
                  <a:cubicBezTo>
                    <a:pt x="1625600" y="2167467"/>
                    <a:pt x="812800" y="2167467"/>
                    <a:pt x="406400" y="2167467"/>
                  </a:cubicBezTo>
                  <a:lnTo>
                    <a:pt x="0" y="2167467"/>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sp>
          <p:nvSpPr>
            <p:cNvPr id="10" name="图形 13"/>
            <p:cNvSpPr/>
            <p:nvPr/>
          </p:nvSpPr>
          <p:spPr>
            <a:xfrm flipH="1">
              <a:off x="0" y="5177727"/>
              <a:ext cx="12192000" cy="2490896"/>
            </a:xfrm>
            <a:custGeom>
              <a:avLst/>
              <a:gdLst>
                <a:gd name="connsiteX0" fmla="*/ 0 w 12192000"/>
                <a:gd name="connsiteY0" fmla="*/ 52496 h 2490896"/>
                <a:gd name="connsiteX1" fmla="*/ 406400 w 12192000"/>
                <a:gd name="connsiteY1" fmla="*/ 52496 h 2490896"/>
                <a:gd name="connsiteX2" fmla="*/ 2438400 w 12192000"/>
                <a:gd name="connsiteY2" fmla="*/ 143090 h 2490896"/>
                <a:gd name="connsiteX3" fmla="*/ 4876800 w 12192000"/>
                <a:gd name="connsiteY3" fmla="*/ 368303 h 2490896"/>
                <a:gd name="connsiteX4" fmla="*/ 7315200 w 12192000"/>
                <a:gd name="connsiteY4" fmla="*/ 7623 h 2490896"/>
                <a:gd name="connsiteX5" fmla="*/ 9753600 w 12192000"/>
                <a:gd name="connsiteY5" fmla="*/ 414023 h 2490896"/>
                <a:gd name="connsiteX6" fmla="*/ 11785600 w 12192000"/>
                <a:gd name="connsiteY6" fmla="*/ 1226823 h 2490896"/>
                <a:gd name="connsiteX7" fmla="*/ 12192000 w 12192000"/>
                <a:gd name="connsiteY7" fmla="*/ 1407163 h 2490896"/>
                <a:gd name="connsiteX8" fmla="*/ 12192000 w 12192000"/>
                <a:gd name="connsiteY8" fmla="*/ 2490896 h 2490896"/>
                <a:gd name="connsiteX9" fmla="*/ 11785600 w 12192000"/>
                <a:gd name="connsiteY9" fmla="*/ 2490896 h 2490896"/>
                <a:gd name="connsiteX10" fmla="*/ 9753600 w 12192000"/>
                <a:gd name="connsiteY10" fmla="*/ 2490896 h 2490896"/>
                <a:gd name="connsiteX11" fmla="*/ 7315200 w 12192000"/>
                <a:gd name="connsiteY11" fmla="*/ 2490896 h 2490896"/>
                <a:gd name="connsiteX12" fmla="*/ 4876800 w 12192000"/>
                <a:gd name="connsiteY12" fmla="*/ 2490896 h 2490896"/>
                <a:gd name="connsiteX13" fmla="*/ 2438400 w 12192000"/>
                <a:gd name="connsiteY13" fmla="*/ 2490896 h 2490896"/>
                <a:gd name="connsiteX14" fmla="*/ 406400 w 12192000"/>
                <a:gd name="connsiteY14" fmla="*/ 2490896 h 2490896"/>
                <a:gd name="connsiteX15" fmla="*/ 0 w 12192000"/>
                <a:gd name="connsiteY15" fmla="*/ 2490896 h 249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90896">
                  <a:moveTo>
                    <a:pt x="0" y="52496"/>
                  </a:moveTo>
                  <a:lnTo>
                    <a:pt x="406400" y="52496"/>
                  </a:lnTo>
                  <a:cubicBezTo>
                    <a:pt x="812800" y="52496"/>
                    <a:pt x="1625600" y="52496"/>
                    <a:pt x="2438400" y="143090"/>
                  </a:cubicBezTo>
                  <a:cubicBezTo>
                    <a:pt x="3251200" y="230296"/>
                    <a:pt x="4064000" y="416563"/>
                    <a:pt x="4876800" y="368303"/>
                  </a:cubicBezTo>
                  <a:cubicBezTo>
                    <a:pt x="5689600" y="323430"/>
                    <a:pt x="6502400" y="52496"/>
                    <a:pt x="7315200" y="7623"/>
                  </a:cubicBezTo>
                  <a:cubicBezTo>
                    <a:pt x="8128000" y="-40637"/>
                    <a:pt x="8940800" y="145630"/>
                    <a:pt x="9753600" y="414023"/>
                  </a:cubicBezTo>
                  <a:cubicBezTo>
                    <a:pt x="10566400" y="687496"/>
                    <a:pt x="11379200" y="1043096"/>
                    <a:pt x="11785600" y="1226823"/>
                  </a:cubicBezTo>
                  <a:lnTo>
                    <a:pt x="12192000" y="1407163"/>
                  </a:lnTo>
                  <a:lnTo>
                    <a:pt x="12192000" y="2490896"/>
                  </a:lnTo>
                  <a:lnTo>
                    <a:pt x="11785600" y="2490896"/>
                  </a:lnTo>
                  <a:cubicBezTo>
                    <a:pt x="11379200" y="2490896"/>
                    <a:pt x="10566400" y="2490896"/>
                    <a:pt x="9753600" y="2490896"/>
                  </a:cubicBezTo>
                  <a:cubicBezTo>
                    <a:pt x="8940800" y="2490896"/>
                    <a:pt x="8128000" y="2490896"/>
                    <a:pt x="7315200" y="2490896"/>
                  </a:cubicBezTo>
                  <a:cubicBezTo>
                    <a:pt x="6502400" y="2490896"/>
                    <a:pt x="5689600" y="2490896"/>
                    <a:pt x="4876800" y="2490896"/>
                  </a:cubicBezTo>
                  <a:cubicBezTo>
                    <a:pt x="4064000" y="2490896"/>
                    <a:pt x="3251200" y="2490896"/>
                    <a:pt x="2438400" y="2490896"/>
                  </a:cubicBezTo>
                  <a:cubicBezTo>
                    <a:pt x="1625600" y="2490896"/>
                    <a:pt x="812800" y="2490896"/>
                    <a:pt x="406400" y="2490896"/>
                  </a:cubicBezTo>
                  <a:lnTo>
                    <a:pt x="0" y="2490896"/>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流程图</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3.1</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9605" y="1541145"/>
            <a:ext cx="10892155" cy="4717415"/>
          </a:xfrm>
          <a:prstGeom prst="rect">
            <a:avLst/>
          </a:prstGeom>
        </p:spPr>
      </p:pic>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1605280"/>
            <a:ext cx="7990840" cy="5016500"/>
          </a:xfrm>
          <a:prstGeom prst="rect">
            <a:avLst/>
          </a:prstGeom>
        </p:spPr>
      </p:pic>
      <p:pic>
        <p:nvPicPr>
          <p:cNvPr id="17" name="图片 16"/>
          <p:cNvPicPr>
            <a:picLocks noChangeAspect="1"/>
          </p:cNvPicPr>
          <p:nvPr/>
        </p:nvPicPr>
        <p:blipFill>
          <a:blip r:embed="rId2"/>
          <a:stretch>
            <a:fillRect/>
          </a:stretch>
        </p:blipFill>
        <p:spPr>
          <a:xfrm rot="15300000">
            <a:off x="6491605" y="-6511477"/>
            <a:ext cx="9450642" cy="10293082"/>
          </a:xfrm>
          <a:prstGeom prst="rect">
            <a:avLst/>
          </a:prstGeom>
        </p:spPr>
      </p:pic>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项目架构</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3.2</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8" name="文本框 7"/>
          <p:cNvSpPr txBox="1"/>
          <p:nvPr>
            <p:custDataLst>
              <p:tags r:id="rId3"/>
            </p:custDataLst>
          </p:nvPr>
        </p:nvSpPr>
        <p:spPr>
          <a:xfrm>
            <a:off x="8105718" y="2051783"/>
            <a:ext cx="534838" cy="474168"/>
          </a:xfrm>
          <a:prstGeom prst="rect">
            <a:avLst/>
          </a:prstGeom>
          <a:noFill/>
        </p:spPr>
        <p:txBody>
          <a:bodyPr wrap="none" rtlCol="0" anchor="ctr" anchorCtr="0">
            <a:noAutofit/>
          </a:bodyPr>
          <a:lstStyle/>
          <a:p>
            <a:pPr algn="ctr"/>
            <a:r>
              <a:rPr lang="en-US" altLang="zh-CN" sz="3200" b="1" dirty="0">
                <a:solidFill>
                  <a:schemeClr val="accent1"/>
                </a:solidFill>
              </a:rPr>
              <a:t>01</a:t>
            </a:r>
            <a:endParaRPr lang="en-US" altLang="zh-CN" sz="3200" b="1" dirty="0">
              <a:solidFill>
                <a:schemeClr val="accent1"/>
              </a:solidFill>
            </a:endParaRPr>
          </a:p>
        </p:txBody>
      </p:sp>
      <p:cxnSp>
        <p:nvCxnSpPr>
          <p:cNvPr id="9" name="直接连接符 8"/>
          <p:cNvCxnSpPr/>
          <p:nvPr>
            <p:custDataLst>
              <p:tags r:id="rId4"/>
            </p:custDataLst>
          </p:nvPr>
        </p:nvCxnSpPr>
        <p:spPr>
          <a:xfrm flipH="1">
            <a:off x="8105718" y="2539116"/>
            <a:ext cx="3278387" cy="0"/>
          </a:xfrm>
          <a:prstGeom prst="line">
            <a:avLst/>
          </a:prstGeom>
          <a:ln w="12700">
            <a:solidFill>
              <a:schemeClr val="accent1">
                <a:lumMod val="60000"/>
                <a:lumOff val="40000"/>
                <a:alpha val="70000"/>
              </a:schemeClr>
            </a:solidFill>
          </a:ln>
        </p:spPr>
        <p:style>
          <a:lnRef idx="2">
            <a:schemeClr val="accent1"/>
          </a:lnRef>
          <a:fillRef idx="0">
            <a:srgbClr val="FFFFFF"/>
          </a:fillRef>
          <a:effectRef idx="0">
            <a:srgbClr val="FFFFFF"/>
          </a:effectRef>
          <a:fontRef idx="minor">
            <a:schemeClr val="tx1"/>
          </a:fontRef>
        </p:style>
      </p:cxnSp>
      <p:sp>
        <p:nvSpPr>
          <p:cNvPr id="10" name="文本框 9"/>
          <p:cNvSpPr txBox="1"/>
          <p:nvPr>
            <p:custDataLst>
              <p:tags r:id="rId5"/>
            </p:custDataLst>
          </p:nvPr>
        </p:nvSpPr>
        <p:spPr>
          <a:xfrm>
            <a:off x="8105663" y="2120504"/>
            <a:ext cx="2512175" cy="338358"/>
          </a:xfrm>
          <a:prstGeom prst="rect">
            <a:avLst/>
          </a:prstGeom>
          <a:noFill/>
        </p:spPr>
        <p:txBody>
          <a:bodyPr wrap="square" rtlCol="0" anchor="ctr" anchorCtr="0">
            <a:noAutofit/>
          </a:bodyPr>
          <a:lstStyle/>
          <a:p>
            <a:pPr algn="r"/>
            <a:r>
              <a:rPr lang="zh-CN" altLang="en-US" sz="2200" b="1" dirty="0">
                <a:solidFill>
                  <a:schemeClr val="tx1">
                    <a:lumMod val="85000"/>
                    <a:lumOff val="15000"/>
                  </a:schemeClr>
                </a:solidFill>
              </a:rPr>
              <a:t>自定义资源</a:t>
            </a:r>
            <a:endParaRPr lang="zh-CN" altLang="en-US" sz="2200" b="1" dirty="0">
              <a:solidFill>
                <a:schemeClr val="tx1">
                  <a:lumMod val="85000"/>
                  <a:lumOff val="15000"/>
                </a:schemeClr>
              </a:solidFill>
            </a:endParaRPr>
          </a:p>
        </p:txBody>
      </p:sp>
      <p:sp>
        <p:nvSpPr>
          <p:cNvPr id="11" name="文本框 10"/>
          <p:cNvSpPr txBox="1"/>
          <p:nvPr>
            <p:custDataLst>
              <p:tags r:id="rId6"/>
            </p:custDataLst>
          </p:nvPr>
        </p:nvSpPr>
        <p:spPr>
          <a:xfrm>
            <a:off x="8105718" y="3023651"/>
            <a:ext cx="534838" cy="474168"/>
          </a:xfrm>
          <a:prstGeom prst="rect">
            <a:avLst/>
          </a:prstGeom>
          <a:noFill/>
        </p:spPr>
        <p:txBody>
          <a:bodyPr wrap="none" rtlCol="0" anchor="ctr" anchorCtr="0">
            <a:noAutofit/>
          </a:bodyPr>
          <a:lstStyle/>
          <a:p>
            <a:pPr algn="ctr"/>
            <a:r>
              <a:rPr lang="en-US" altLang="zh-CN" sz="3200" b="1" dirty="0">
                <a:solidFill>
                  <a:schemeClr val="accent1"/>
                </a:solidFill>
              </a:rPr>
              <a:t>02</a:t>
            </a:r>
            <a:endParaRPr lang="en-US" altLang="zh-CN" sz="3200" b="1" dirty="0">
              <a:solidFill>
                <a:schemeClr val="accent1"/>
              </a:solidFill>
            </a:endParaRPr>
          </a:p>
        </p:txBody>
      </p:sp>
      <p:cxnSp>
        <p:nvCxnSpPr>
          <p:cNvPr id="12" name="直接连接符 11"/>
          <p:cNvCxnSpPr/>
          <p:nvPr>
            <p:custDataLst>
              <p:tags r:id="rId7"/>
            </p:custDataLst>
          </p:nvPr>
        </p:nvCxnSpPr>
        <p:spPr>
          <a:xfrm flipH="1">
            <a:off x="8105718" y="3510984"/>
            <a:ext cx="3278387" cy="0"/>
          </a:xfrm>
          <a:prstGeom prst="line">
            <a:avLst/>
          </a:prstGeom>
          <a:ln w="12700">
            <a:solidFill>
              <a:schemeClr val="accent1">
                <a:lumMod val="60000"/>
                <a:lumOff val="40000"/>
                <a:alpha val="70000"/>
              </a:schemeClr>
            </a:solidFill>
          </a:ln>
        </p:spPr>
        <p:style>
          <a:lnRef idx="2">
            <a:schemeClr val="accent1"/>
          </a:lnRef>
          <a:fillRef idx="0">
            <a:srgbClr val="FFFFFF"/>
          </a:fillRef>
          <a:effectRef idx="0">
            <a:srgbClr val="FFFFFF"/>
          </a:effectRef>
          <a:fontRef idx="minor">
            <a:schemeClr val="tx1"/>
          </a:fontRef>
        </p:style>
      </p:cxnSp>
      <p:sp>
        <p:nvSpPr>
          <p:cNvPr id="13" name="文本框 12"/>
          <p:cNvSpPr txBox="1"/>
          <p:nvPr>
            <p:custDataLst>
              <p:tags r:id="rId8"/>
            </p:custDataLst>
          </p:nvPr>
        </p:nvSpPr>
        <p:spPr>
          <a:xfrm>
            <a:off x="8105663" y="3091103"/>
            <a:ext cx="2512175" cy="338358"/>
          </a:xfrm>
          <a:prstGeom prst="rect">
            <a:avLst/>
          </a:prstGeom>
          <a:noFill/>
        </p:spPr>
        <p:txBody>
          <a:bodyPr wrap="square" rtlCol="0" anchor="ctr" anchorCtr="0">
            <a:noAutofit/>
          </a:bodyPr>
          <a:lstStyle/>
          <a:p>
            <a:pPr algn="r"/>
            <a:r>
              <a:rPr lang="en-US" altLang="zh-CN" sz="2200" b="1" dirty="0">
                <a:solidFill>
                  <a:schemeClr val="tx1">
                    <a:lumMod val="85000"/>
                    <a:lumOff val="15000"/>
                  </a:schemeClr>
                </a:solidFill>
              </a:rPr>
              <a:t>Controller</a:t>
            </a:r>
            <a:endParaRPr lang="en-US" altLang="zh-CN" sz="2200" b="1" dirty="0">
              <a:solidFill>
                <a:schemeClr val="tx1">
                  <a:lumMod val="85000"/>
                  <a:lumOff val="15000"/>
                </a:schemeClr>
              </a:solidFill>
            </a:endParaRPr>
          </a:p>
        </p:txBody>
      </p:sp>
      <p:sp>
        <p:nvSpPr>
          <p:cNvPr id="14" name="文本框 13"/>
          <p:cNvSpPr txBox="1"/>
          <p:nvPr>
            <p:custDataLst>
              <p:tags r:id="rId9"/>
            </p:custDataLst>
          </p:nvPr>
        </p:nvSpPr>
        <p:spPr>
          <a:xfrm>
            <a:off x="8105718" y="3995519"/>
            <a:ext cx="534838" cy="474168"/>
          </a:xfrm>
          <a:prstGeom prst="rect">
            <a:avLst/>
          </a:prstGeom>
          <a:noFill/>
        </p:spPr>
        <p:txBody>
          <a:bodyPr wrap="none" rtlCol="0" anchor="ctr" anchorCtr="0">
            <a:noAutofit/>
          </a:bodyPr>
          <a:lstStyle/>
          <a:p>
            <a:pPr algn="ctr"/>
            <a:r>
              <a:rPr lang="en-US" altLang="zh-CN" sz="3200" b="1" dirty="0">
                <a:solidFill>
                  <a:schemeClr val="accent1"/>
                </a:solidFill>
              </a:rPr>
              <a:t>03</a:t>
            </a:r>
            <a:endParaRPr lang="en-US" altLang="zh-CN" sz="3200" b="1" dirty="0">
              <a:solidFill>
                <a:schemeClr val="accent1"/>
              </a:solidFill>
            </a:endParaRPr>
          </a:p>
        </p:txBody>
      </p:sp>
      <p:cxnSp>
        <p:nvCxnSpPr>
          <p:cNvPr id="15" name="直接连接符 14"/>
          <p:cNvCxnSpPr/>
          <p:nvPr>
            <p:custDataLst>
              <p:tags r:id="rId10"/>
            </p:custDataLst>
          </p:nvPr>
        </p:nvCxnSpPr>
        <p:spPr>
          <a:xfrm flipH="1">
            <a:off x="8105718" y="4483319"/>
            <a:ext cx="3278387" cy="0"/>
          </a:xfrm>
          <a:prstGeom prst="line">
            <a:avLst/>
          </a:prstGeom>
          <a:ln w="12700">
            <a:solidFill>
              <a:schemeClr val="accent1">
                <a:lumMod val="60000"/>
                <a:lumOff val="40000"/>
                <a:alpha val="70000"/>
              </a:schemeClr>
            </a:solidFill>
          </a:ln>
        </p:spPr>
        <p:style>
          <a:lnRef idx="2">
            <a:schemeClr val="accent1"/>
          </a:lnRef>
          <a:fillRef idx="0">
            <a:srgbClr val="FFFFFF"/>
          </a:fillRef>
          <a:effectRef idx="0">
            <a:srgbClr val="FFFFFF"/>
          </a:effectRef>
          <a:fontRef idx="minor">
            <a:schemeClr val="tx1"/>
          </a:fontRef>
        </p:style>
      </p:cxnSp>
      <p:sp>
        <p:nvSpPr>
          <p:cNvPr id="16" name="文本框 15"/>
          <p:cNvSpPr txBox="1"/>
          <p:nvPr>
            <p:custDataLst>
              <p:tags r:id="rId11"/>
            </p:custDataLst>
          </p:nvPr>
        </p:nvSpPr>
        <p:spPr>
          <a:xfrm>
            <a:off x="8105663" y="4062971"/>
            <a:ext cx="2512175" cy="338358"/>
          </a:xfrm>
          <a:prstGeom prst="rect">
            <a:avLst/>
          </a:prstGeom>
          <a:noFill/>
        </p:spPr>
        <p:txBody>
          <a:bodyPr wrap="square" rtlCol="0" anchor="ctr" anchorCtr="0">
            <a:noAutofit/>
          </a:bodyPr>
          <a:lstStyle/>
          <a:p>
            <a:pPr algn="r"/>
            <a:r>
              <a:rPr lang="zh-CN" altLang="en-US" sz="2200" b="1" dirty="0">
                <a:solidFill>
                  <a:schemeClr val="tx1">
                    <a:lumMod val="85000"/>
                    <a:lumOff val="15000"/>
                  </a:schemeClr>
                </a:solidFill>
              </a:rPr>
              <a:t>工作服务器</a:t>
            </a:r>
            <a:endParaRPr lang="zh-CN" altLang="en-US" sz="2200" b="1" dirty="0">
              <a:solidFill>
                <a:schemeClr val="tx1">
                  <a:lumMod val="85000"/>
                  <a:lumOff val="15000"/>
                </a:schemeClr>
              </a:solidFill>
            </a:endParaRPr>
          </a:p>
        </p:txBody>
      </p:sp>
      <p:sp>
        <p:nvSpPr>
          <p:cNvPr id="18" name="文本框 17"/>
          <p:cNvSpPr txBox="1"/>
          <p:nvPr>
            <p:custDataLst>
              <p:tags r:id="rId12"/>
            </p:custDataLst>
          </p:nvPr>
        </p:nvSpPr>
        <p:spPr>
          <a:xfrm>
            <a:off x="8105718" y="4967854"/>
            <a:ext cx="534838" cy="474168"/>
          </a:xfrm>
          <a:prstGeom prst="rect">
            <a:avLst/>
          </a:prstGeom>
          <a:noFill/>
        </p:spPr>
        <p:txBody>
          <a:bodyPr wrap="none" rtlCol="0" anchor="ctr" anchorCtr="0">
            <a:noAutofit/>
          </a:bodyPr>
          <a:lstStyle/>
          <a:p>
            <a:pPr algn="ctr"/>
            <a:r>
              <a:rPr lang="en-US" altLang="zh-CN" sz="3200" b="1" dirty="0">
                <a:solidFill>
                  <a:schemeClr val="accent1"/>
                </a:solidFill>
              </a:rPr>
              <a:t>04</a:t>
            </a:r>
            <a:endParaRPr lang="en-US" altLang="zh-CN" sz="3200" b="1" dirty="0">
              <a:solidFill>
                <a:schemeClr val="accent1"/>
              </a:solidFill>
            </a:endParaRPr>
          </a:p>
        </p:txBody>
      </p:sp>
      <p:cxnSp>
        <p:nvCxnSpPr>
          <p:cNvPr id="19" name="直接连接符 18"/>
          <p:cNvCxnSpPr/>
          <p:nvPr>
            <p:custDataLst>
              <p:tags r:id="rId13"/>
            </p:custDataLst>
          </p:nvPr>
        </p:nvCxnSpPr>
        <p:spPr>
          <a:xfrm flipH="1">
            <a:off x="8105718" y="5455187"/>
            <a:ext cx="3278387" cy="0"/>
          </a:xfrm>
          <a:prstGeom prst="line">
            <a:avLst/>
          </a:prstGeom>
          <a:ln w="12700">
            <a:solidFill>
              <a:schemeClr val="accent1">
                <a:lumMod val="60000"/>
                <a:lumOff val="40000"/>
                <a:alpha val="70000"/>
              </a:schemeClr>
            </a:solidFill>
          </a:ln>
        </p:spPr>
        <p:style>
          <a:lnRef idx="2">
            <a:schemeClr val="accent1"/>
          </a:lnRef>
          <a:fillRef idx="0">
            <a:srgbClr val="FFFFFF"/>
          </a:fillRef>
          <a:effectRef idx="0">
            <a:srgbClr val="FFFFFF"/>
          </a:effectRef>
          <a:fontRef idx="minor">
            <a:schemeClr val="tx1"/>
          </a:fontRef>
        </p:style>
      </p:cxnSp>
      <p:sp>
        <p:nvSpPr>
          <p:cNvPr id="20" name="文本框 19"/>
          <p:cNvSpPr txBox="1"/>
          <p:nvPr>
            <p:custDataLst>
              <p:tags r:id="rId14"/>
            </p:custDataLst>
          </p:nvPr>
        </p:nvSpPr>
        <p:spPr>
          <a:xfrm>
            <a:off x="8105663" y="5035474"/>
            <a:ext cx="2512175" cy="338358"/>
          </a:xfrm>
          <a:prstGeom prst="rect">
            <a:avLst/>
          </a:prstGeom>
          <a:noFill/>
        </p:spPr>
        <p:txBody>
          <a:bodyPr wrap="square" rtlCol="0" anchor="ctr" anchorCtr="0">
            <a:noAutofit/>
          </a:bodyPr>
          <a:lstStyle/>
          <a:p>
            <a:pPr algn="r"/>
            <a:r>
              <a:rPr lang="en-US" altLang="zh-CN" sz="2200" b="1" dirty="0">
                <a:solidFill>
                  <a:schemeClr val="tx1">
                    <a:lumMod val="85000"/>
                    <a:lumOff val="15000"/>
                  </a:schemeClr>
                </a:solidFill>
              </a:rPr>
              <a:t>Web</a:t>
            </a:r>
            <a:r>
              <a:rPr lang="zh-CN" altLang="en-US" sz="2200" b="1" dirty="0">
                <a:solidFill>
                  <a:schemeClr val="tx1">
                    <a:lumMod val="85000"/>
                    <a:lumOff val="15000"/>
                  </a:schemeClr>
                </a:solidFill>
              </a:rPr>
              <a:t>服务器</a:t>
            </a:r>
            <a:endParaRPr lang="zh-CN" altLang="en-US" sz="2200" b="1" dirty="0">
              <a:solidFill>
                <a:schemeClr val="tx1">
                  <a:lumMod val="85000"/>
                  <a:lumOff val="15000"/>
                </a:schemeClr>
              </a:solidFill>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3108954" y="2894816"/>
            <a:ext cx="4240752" cy="2263780"/>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34079"/>
              </a:xfrm>
              <a:prstGeom prst="rect">
                <a:avLst/>
              </a:prstGeom>
              <a:noFill/>
            </p:spPr>
            <p:txBody>
              <a:bodyPr wrap="square" rtlCol="0">
                <a:spAutoFit/>
              </a:bodyPr>
              <a:lstStyle/>
              <a:p>
                <a:r>
                  <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rPr>
                  <a:t>自定义资源定义</a:t>
                </a:r>
                <a:endPar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334079"/>
            </a:xfrm>
            <a:prstGeom prst="rect">
              <a:avLst/>
            </a:prstGeom>
            <a:noFill/>
          </p:spPr>
          <p:txBody>
            <a:bodyPr wrap="square" rtlCol="0">
              <a:spAutoFit/>
            </a:bodyPr>
            <a:lstStyle/>
            <a:p>
              <a:r>
                <a:rPr kumimoji="1" lang="en-US" altLang="zh-CN" sz="4000" b="1" dirty="0">
                  <a:ln w="25400">
                    <a:noFill/>
                  </a:ln>
                  <a:solidFill>
                    <a:srgbClr val="3982FF"/>
                  </a:solidFill>
                  <a:latin typeface="Avenir Black" panose="02000503020000020003" pitchFamily="2" charset="0"/>
                  <a:ea typeface="YouSheBiaoTiHei" pitchFamily="2" charset="-122"/>
                </a:rPr>
                <a:t>3.3</a:t>
              </a:r>
              <a:endParaRPr kumimoji="1" lang="en-US" altLang="zh-CN" sz="4000" b="1" dirty="0">
                <a:ln w="25400">
                  <a:noFill/>
                </a:ln>
                <a:solidFill>
                  <a:srgbClr val="3982FF"/>
                </a:solidFill>
                <a:latin typeface="Avenir Black" panose="02000503020000020003" pitchFamily="2" charset="0"/>
                <a:ea typeface="YouSheBiaoTiHei" pitchFamily="2"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自定义资源定义</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3.3</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23" name="矩形 22"/>
          <p:cNvSpPr/>
          <p:nvPr>
            <p:custDataLst>
              <p:tags r:id="rId2"/>
            </p:custDataLst>
          </p:nvPr>
        </p:nvSpPr>
        <p:spPr>
          <a:xfrm>
            <a:off x="2386330" y="3315970"/>
            <a:ext cx="3168650" cy="578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nSpc>
                <a:spcPct val="120000"/>
              </a:lnSpc>
            </a:pPr>
            <a:r>
              <a:rPr lang="zh-CN" altLang="en-US" sz="2400" b="1" kern="0" dirty="0">
                <a:solidFill>
                  <a:schemeClr val="tx1"/>
                </a:solidFill>
                <a:latin typeface="+中文正文" charset="0"/>
              </a:rPr>
              <a:t>创建新的资源类型</a:t>
            </a:r>
            <a:endParaRPr lang="zh-CN" altLang="en-US" sz="2400" b="1" kern="0" dirty="0">
              <a:solidFill>
                <a:schemeClr val="tx1"/>
              </a:solidFill>
              <a:latin typeface="+中文正文" charset="0"/>
            </a:endParaRPr>
          </a:p>
        </p:txBody>
      </p:sp>
      <p:sp>
        <p:nvSpPr>
          <p:cNvPr id="25" name="任意多边形: 形状 24"/>
          <p:cNvSpPr/>
          <p:nvPr>
            <p:custDataLst>
              <p:tags r:id="rId3"/>
            </p:custDataLst>
          </p:nvPr>
        </p:nvSpPr>
        <p:spPr>
          <a:xfrm>
            <a:off x="2423795" y="2547620"/>
            <a:ext cx="480060" cy="539750"/>
          </a:xfrm>
          <a:custGeom>
            <a:avLst/>
            <a:gdLst>
              <a:gd name="connsiteX0" fmla="*/ 361918 w 479925"/>
              <a:gd name="connsiteY0" fmla="*/ 115 h 540000"/>
              <a:gd name="connsiteX1" fmla="*/ 40118 w 479925"/>
              <a:gd name="connsiteY1" fmla="*/ 166 h 540000"/>
              <a:gd name="connsiteX2" fmla="*/ 122 w 479925"/>
              <a:gd name="connsiteY2" fmla="*/ 40168 h 540000"/>
              <a:gd name="connsiteX3" fmla="*/ 116 w 479925"/>
              <a:gd name="connsiteY3" fmla="*/ 500095 h 540000"/>
              <a:gd name="connsiteX4" fmla="*/ 40118 w 479925"/>
              <a:gd name="connsiteY4" fmla="*/ 540097 h 540000"/>
              <a:gd name="connsiteX5" fmla="*/ 440039 w 479925"/>
              <a:gd name="connsiteY5" fmla="*/ 540115 h 540000"/>
              <a:gd name="connsiteX6" fmla="*/ 480041 w 479925"/>
              <a:gd name="connsiteY6" fmla="*/ 500113 h 540000"/>
              <a:gd name="connsiteX7" fmla="*/ 480041 w 479925"/>
              <a:gd name="connsiteY7" fmla="*/ 500095 h 540000"/>
              <a:gd name="connsiteX8" fmla="*/ 479861 w 479925"/>
              <a:gd name="connsiteY8" fmla="*/ 116324 h 540000"/>
              <a:gd name="connsiteX9" fmla="*/ 361918 w 479925"/>
              <a:gd name="connsiteY9" fmla="*/ 115 h 540000"/>
              <a:gd name="connsiteX10" fmla="*/ 392056 w 479925"/>
              <a:gd name="connsiteY10" fmla="*/ 298000 h 540000"/>
              <a:gd name="connsiteX11" fmla="*/ 388325 w 479925"/>
              <a:gd name="connsiteY11" fmla="*/ 303072 h 540000"/>
              <a:gd name="connsiteX12" fmla="*/ 385795 w 479925"/>
              <a:gd name="connsiteY12" fmla="*/ 303600 h 540000"/>
              <a:gd name="connsiteX13" fmla="*/ 382011 w 479925"/>
              <a:gd name="connsiteY13" fmla="*/ 302352 h 540000"/>
              <a:gd name="connsiteX14" fmla="*/ 343741 w 479925"/>
              <a:gd name="connsiteY14" fmla="*/ 273988 h 540000"/>
              <a:gd name="connsiteX15" fmla="*/ 264083 w 479925"/>
              <a:gd name="connsiteY15" fmla="*/ 377129 h 540000"/>
              <a:gd name="connsiteX16" fmla="*/ 237908 w 479925"/>
              <a:gd name="connsiteY16" fmla="*/ 380863 h 540000"/>
              <a:gd name="connsiteX17" fmla="*/ 175612 w 479925"/>
              <a:gd name="connsiteY17" fmla="*/ 335860 h 540000"/>
              <a:gd name="connsiteX18" fmla="*/ 110091 w 479925"/>
              <a:gd name="connsiteY18" fmla="*/ 413513 h 540000"/>
              <a:gd name="connsiteX19" fmla="*/ 95568 w 479925"/>
              <a:gd name="connsiteY19" fmla="*/ 420220 h 540000"/>
              <a:gd name="connsiteX20" fmla="*/ 83516 w 479925"/>
              <a:gd name="connsiteY20" fmla="*/ 415921 h 540000"/>
              <a:gd name="connsiteX21" fmla="*/ 81071 w 479925"/>
              <a:gd name="connsiteY21" fmla="*/ 389738 h 540000"/>
              <a:gd name="connsiteX22" fmla="*/ 157938 w 479925"/>
              <a:gd name="connsiteY22" fmla="*/ 298636 h 540000"/>
              <a:gd name="connsiteX23" fmla="*/ 183604 w 479925"/>
              <a:gd name="connsiteY23" fmla="*/ 295532 h 540000"/>
              <a:gd name="connsiteX24" fmla="*/ 245274 w 479925"/>
              <a:gd name="connsiteY24" fmla="*/ 340075 h 540000"/>
              <a:gd name="connsiteX25" fmla="*/ 313579 w 479925"/>
              <a:gd name="connsiteY25" fmla="*/ 251633 h 540000"/>
              <a:gd name="connsiteX26" fmla="*/ 287415 w 479925"/>
              <a:gd name="connsiteY26" fmla="*/ 232242 h 540000"/>
              <a:gd name="connsiteX27" fmla="*/ 284965 w 479925"/>
              <a:gd name="connsiteY27" fmla="*/ 226467 h 540000"/>
              <a:gd name="connsiteX28" fmla="*/ 288877 w 479925"/>
              <a:gd name="connsiteY28" fmla="*/ 221529 h 540000"/>
              <a:gd name="connsiteX29" fmla="*/ 394464 w 479925"/>
              <a:gd name="connsiteY29" fmla="*/ 180224 h 540000"/>
              <a:gd name="connsiteX30" fmla="*/ 400570 w 479925"/>
              <a:gd name="connsiteY30" fmla="*/ 181035 h 540000"/>
              <a:gd name="connsiteX31" fmla="*/ 403044 w 479925"/>
              <a:gd name="connsiteY31" fmla="*/ 186585 h 540000"/>
              <a:gd name="connsiteX32" fmla="*/ 392056 w 479925"/>
              <a:gd name="connsiteY32" fmla="*/ 298000 h 540000"/>
              <a:gd name="connsiteX33" fmla="*/ 354745 w 479925"/>
              <a:gd name="connsiteY33" fmla="*/ 140114 h 540000"/>
              <a:gd name="connsiteX34" fmla="*/ 341138 w 479925"/>
              <a:gd name="connsiteY34" fmla="*/ 126714 h 540000"/>
              <a:gd name="connsiteX35" fmla="*/ 341138 w 479925"/>
              <a:gd name="connsiteY35" fmla="*/ 21260 h 540000"/>
              <a:gd name="connsiteX36" fmla="*/ 461776 w 479925"/>
              <a:gd name="connsiteY36" fmla="*/ 140114 h 540000"/>
              <a:gd name="connsiteX37" fmla="*/ 354745 w 479925"/>
              <a:gd name="connsiteY37" fmla="*/ 140114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79925" h="540000">
                <a:moveTo>
                  <a:pt x="361918" y="115"/>
                </a:moveTo>
                <a:lnTo>
                  <a:pt x="40118" y="166"/>
                </a:lnTo>
                <a:cubicBezTo>
                  <a:pt x="18028" y="169"/>
                  <a:pt x="122" y="18078"/>
                  <a:pt x="122" y="40168"/>
                </a:cubicBezTo>
                <a:lnTo>
                  <a:pt x="116" y="500095"/>
                </a:lnTo>
                <a:cubicBezTo>
                  <a:pt x="116" y="522188"/>
                  <a:pt x="18026" y="540097"/>
                  <a:pt x="40118" y="540097"/>
                </a:cubicBezTo>
                <a:lnTo>
                  <a:pt x="440039" y="540115"/>
                </a:lnTo>
                <a:cubicBezTo>
                  <a:pt x="462132" y="540115"/>
                  <a:pt x="480041" y="522204"/>
                  <a:pt x="480041" y="500113"/>
                </a:cubicBezTo>
                <a:cubicBezTo>
                  <a:pt x="480041" y="500107"/>
                  <a:pt x="480041" y="500101"/>
                  <a:pt x="480041" y="500095"/>
                </a:cubicBezTo>
                <a:lnTo>
                  <a:pt x="479861" y="116324"/>
                </a:lnTo>
                <a:lnTo>
                  <a:pt x="361918" y="115"/>
                </a:lnTo>
                <a:moveTo>
                  <a:pt x="392056" y="298000"/>
                </a:moveTo>
                <a:cubicBezTo>
                  <a:pt x="391836" y="300232"/>
                  <a:pt x="390410" y="302172"/>
                  <a:pt x="388325" y="303072"/>
                </a:cubicBezTo>
                <a:cubicBezTo>
                  <a:pt x="387529" y="303420"/>
                  <a:pt x="386667" y="303598"/>
                  <a:pt x="385795" y="303600"/>
                </a:cubicBezTo>
                <a:cubicBezTo>
                  <a:pt x="384455" y="303600"/>
                  <a:pt x="383123" y="303176"/>
                  <a:pt x="382011" y="302352"/>
                </a:cubicBezTo>
                <a:lnTo>
                  <a:pt x="343741" y="273988"/>
                </a:lnTo>
                <a:lnTo>
                  <a:pt x="264083" y="377129"/>
                </a:lnTo>
                <a:cubicBezTo>
                  <a:pt x="257843" y="385215"/>
                  <a:pt x="246206" y="386880"/>
                  <a:pt x="237908" y="380863"/>
                </a:cubicBezTo>
                <a:lnTo>
                  <a:pt x="175612" y="335860"/>
                </a:lnTo>
                <a:lnTo>
                  <a:pt x="110091" y="413513"/>
                </a:lnTo>
                <a:cubicBezTo>
                  <a:pt x="106362" y="417938"/>
                  <a:pt x="100987" y="420220"/>
                  <a:pt x="95568" y="420220"/>
                </a:cubicBezTo>
                <a:cubicBezTo>
                  <a:pt x="91164" y="420224"/>
                  <a:pt x="86898" y="418702"/>
                  <a:pt x="83516" y="415921"/>
                </a:cubicBezTo>
                <a:cubicBezTo>
                  <a:pt x="75499" y="409361"/>
                  <a:pt x="74406" y="397636"/>
                  <a:pt x="81071" y="389738"/>
                </a:cubicBezTo>
                <a:lnTo>
                  <a:pt x="157938" y="298636"/>
                </a:lnTo>
                <a:cubicBezTo>
                  <a:pt x="164302" y="291069"/>
                  <a:pt x="175557" y="289695"/>
                  <a:pt x="183604" y="295532"/>
                </a:cubicBezTo>
                <a:lnTo>
                  <a:pt x="245274" y="340075"/>
                </a:lnTo>
                <a:lnTo>
                  <a:pt x="313579" y="251633"/>
                </a:lnTo>
                <a:lnTo>
                  <a:pt x="287415" y="232242"/>
                </a:lnTo>
                <a:cubicBezTo>
                  <a:pt x="285599" y="230896"/>
                  <a:pt x="284663" y="228687"/>
                  <a:pt x="284965" y="226467"/>
                </a:cubicBezTo>
                <a:cubicBezTo>
                  <a:pt x="285267" y="224245"/>
                  <a:pt x="286763" y="222357"/>
                  <a:pt x="288877" y="221529"/>
                </a:cubicBezTo>
                <a:lnTo>
                  <a:pt x="394464" y="180224"/>
                </a:lnTo>
                <a:cubicBezTo>
                  <a:pt x="396504" y="179430"/>
                  <a:pt x="398816" y="179737"/>
                  <a:pt x="400570" y="181035"/>
                </a:cubicBezTo>
                <a:cubicBezTo>
                  <a:pt x="402320" y="182333"/>
                  <a:pt x="403260" y="184437"/>
                  <a:pt x="403044" y="186585"/>
                </a:cubicBezTo>
                <a:lnTo>
                  <a:pt x="392056" y="298000"/>
                </a:lnTo>
                <a:moveTo>
                  <a:pt x="354745" y="140114"/>
                </a:moveTo>
                <a:cubicBezTo>
                  <a:pt x="347229" y="140114"/>
                  <a:pt x="341138" y="134114"/>
                  <a:pt x="341138" y="126714"/>
                </a:cubicBezTo>
                <a:lnTo>
                  <a:pt x="341138" y="21260"/>
                </a:lnTo>
                <a:lnTo>
                  <a:pt x="461776" y="140114"/>
                </a:lnTo>
                <a:lnTo>
                  <a:pt x="354745" y="140114"/>
                </a:lnTo>
              </a:path>
            </a:pathLst>
          </a:custGeom>
          <a:solidFill>
            <a:schemeClr val="accent1"/>
          </a:solidFill>
          <a:ln w="19761" cap="flat">
            <a:noFill/>
            <a:prstDash val="solid"/>
            <a:miter/>
          </a:ln>
        </p:spPr>
        <p:txBody>
          <a:bodyPr rtlCol="0" anchor="ctr"/>
          <a:lstStyle/>
          <a:p>
            <a:endParaRPr lang="zh-CN" altLang="en-US">
              <a:solidFill>
                <a:schemeClr val="tx1"/>
              </a:solidFill>
            </a:endParaRPr>
          </a:p>
        </p:txBody>
      </p:sp>
      <p:sp>
        <p:nvSpPr>
          <p:cNvPr id="26" name="任意多边形: 形状 25"/>
          <p:cNvSpPr/>
          <p:nvPr>
            <p:custDataLst>
              <p:tags r:id="rId4"/>
            </p:custDataLst>
          </p:nvPr>
        </p:nvSpPr>
        <p:spPr>
          <a:xfrm>
            <a:off x="6638290" y="2547620"/>
            <a:ext cx="462915" cy="539750"/>
          </a:xfrm>
          <a:custGeom>
            <a:avLst/>
            <a:gdLst>
              <a:gd name="connsiteX0" fmla="*/ 447101 w 462648"/>
              <a:gd name="connsiteY0" fmla="*/ 69402 h 540000"/>
              <a:gd name="connsiteX1" fmla="*/ 373314 w 462648"/>
              <a:gd name="connsiteY1" fmla="*/ 69402 h 540000"/>
              <a:gd name="connsiteX2" fmla="*/ 373314 w 462648"/>
              <a:gd name="connsiteY2" fmla="*/ 117429 h 540000"/>
              <a:gd name="connsiteX3" fmla="*/ 334705 w 462648"/>
              <a:gd name="connsiteY3" fmla="*/ 156037 h 540000"/>
              <a:gd name="connsiteX4" fmla="*/ 127248 w 462648"/>
              <a:gd name="connsiteY4" fmla="*/ 156037 h 540000"/>
              <a:gd name="connsiteX5" fmla="*/ 88640 w 462648"/>
              <a:gd name="connsiteY5" fmla="*/ 117429 h 540000"/>
              <a:gd name="connsiteX6" fmla="*/ 88640 w 462648"/>
              <a:gd name="connsiteY6" fmla="*/ 69402 h 540000"/>
              <a:gd name="connsiteX7" fmla="*/ 17223 w 462648"/>
              <a:gd name="connsiteY7" fmla="*/ 69402 h 540000"/>
              <a:gd name="connsiteX8" fmla="*/ 116 w 462648"/>
              <a:gd name="connsiteY8" fmla="*/ 89624 h 540000"/>
              <a:gd name="connsiteX9" fmla="*/ 116 w 462648"/>
              <a:gd name="connsiteY9" fmla="*/ 519893 h 540000"/>
              <a:gd name="connsiteX10" fmla="*/ 18631 w 462648"/>
              <a:gd name="connsiteY10" fmla="*/ 540114 h 540000"/>
              <a:gd name="connsiteX11" fmla="*/ 444250 w 462648"/>
              <a:gd name="connsiteY11" fmla="*/ 540114 h 540000"/>
              <a:gd name="connsiteX12" fmla="*/ 462764 w 462648"/>
              <a:gd name="connsiteY12" fmla="*/ 519893 h 540000"/>
              <a:gd name="connsiteX13" fmla="*/ 462764 w 462648"/>
              <a:gd name="connsiteY13" fmla="*/ 89624 h 540000"/>
              <a:gd name="connsiteX14" fmla="*/ 444250 w 462648"/>
              <a:gd name="connsiteY14" fmla="*/ 69402 h 540000"/>
              <a:gd name="connsiteX15" fmla="*/ 447101 w 462648"/>
              <a:gd name="connsiteY15" fmla="*/ 69402 h 540000"/>
              <a:gd name="connsiteX16" fmla="*/ 210795 w 462648"/>
              <a:gd name="connsiteY16" fmla="*/ 447730 h 540000"/>
              <a:gd name="connsiteX17" fmla="*/ 205093 w 462648"/>
              <a:gd name="connsiteY17" fmla="*/ 449150 h 540000"/>
              <a:gd name="connsiteX18" fmla="*/ 84106 w 462648"/>
              <a:gd name="connsiteY18" fmla="*/ 348042 h 540000"/>
              <a:gd name="connsiteX19" fmla="*/ 82697 w 462648"/>
              <a:gd name="connsiteY19" fmla="*/ 339419 h 540000"/>
              <a:gd name="connsiteX20" fmla="*/ 102621 w 462648"/>
              <a:gd name="connsiteY20" fmla="*/ 313414 h 540000"/>
              <a:gd name="connsiteX21" fmla="*/ 111175 w 462648"/>
              <a:gd name="connsiteY21" fmla="*/ 311961 h 540000"/>
              <a:gd name="connsiteX22" fmla="*/ 202276 w 462648"/>
              <a:gd name="connsiteY22" fmla="*/ 389940 h 540000"/>
              <a:gd name="connsiteX23" fmla="*/ 344595 w 462648"/>
              <a:gd name="connsiteY23" fmla="*/ 210885 h 540000"/>
              <a:gd name="connsiteX24" fmla="*/ 353149 w 462648"/>
              <a:gd name="connsiteY24" fmla="*/ 209466 h 540000"/>
              <a:gd name="connsiteX25" fmla="*/ 375924 w 462648"/>
              <a:gd name="connsiteY25" fmla="*/ 229688 h 540000"/>
              <a:gd name="connsiteX26" fmla="*/ 377333 w 462648"/>
              <a:gd name="connsiteY26" fmla="*/ 239764 h 540000"/>
              <a:gd name="connsiteX27" fmla="*/ 210795 w 462648"/>
              <a:gd name="connsiteY27" fmla="*/ 447730 h 540000"/>
              <a:gd name="connsiteX28" fmla="*/ 303579 w 462648"/>
              <a:gd name="connsiteY28" fmla="*/ 43398 h 540000"/>
              <a:gd name="connsiteX29" fmla="*/ 303579 w 462648"/>
              <a:gd name="connsiteY29" fmla="*/ 26118 h 540000"/>
              <a:gd name="connsiteX30" fmla="*/ 273692 w 462648"/>
              <a:gd name="connsiteY30" fmla="*/ 114 h 540000"/>
              <a:gd name="connsiteX31" fmla="*/ 186818 w 462648"/>
              <a:gd name="connsiteY31" fmla="*/ 114 h 540000"/>
              <a:gd name="connsiteX32" fmla="*/ 156966 w 462648"/>
              <a:gd name="connsiteY32" fmla="*/ 26118 h 540000"/>
              <a:gd name="connsiteX33" fmla="*/ 156966 w 462648"/>
              <a:gd name="connsiteY33" fmla="*/ 43432 h 540000"/>
              <a:gd name="connsiteX34" fmla="*/ 142090 w 462648"/>
              <a:gd name="connsiteY34" fmla="*/ 43432 h 540000"/>
              <a:gd name="connsiteX35" fmla="*/ 122786 w 462648"/>
              <a:gd name="connsiteY35" fmla="*/ 62736 h 540000"/>
              <a:gd name="connsiteX36" fmla="*/ 122786 w 462648"/>
              <a:gd name="connsiteY36" fmla="*/ 110763 h 540000"/>
              <a:gd name="connsiteX37" fmla="*/ 142090 w 462648"/>
              <a:gd name="connsiteY37" fmla="*/ 130067 h 540000"/>
              <a:gd name="connsiteX38" fmla="*/ 318420 w 462648"/>
              <a:gd name="connsiteY38" fmla="*/ 130067 h 540000"/>
              <a:gd name="connsiteX39" fmla="*/ 337725 w 462648"/>
              <a:gd name="connsiteY39" fmla="*/ 110763 h 540000"/>
              <a:gd name="connsiteX40" fmla="*/ 337725 w 462648"/>
              <a:gd name="connsiteY40" fmla="*/ 62702 h 540000"/>
              <a:gd name="connsiteX41" fmla="*/ 318420 w 462648"/>
              <a:gd name="connsiteY41" fmla="*/ 43398 h 540000"/>
              <a:gd name="connsiteX42" fmla="*/ 303579 w 462648"/>
              <a:gd name="connsiteY42" fmla="*/ 43398 h 540000"/>
              <a:gd name="connsiteX43" fmla="*/ 199664 w 462648"/>
              <a:gd name="connsiteY43" fmla="*/ 63620 h 540000"/>
              <a:gd name="connsiteX44" fmla="*/ 230960 w 462648"/>
              <a:gd name="connsiteY44" fmla="*/ 31833 h 540000"/>
              <a:gd name="connsiteX45" fmla="*/ 262287 w 462648"/>
              <a:gd name="connsiteY45" fmla="*/ 63620 h 540000"/>
              <a:gd name="connsiteX46" fmla="*/ 230960 w 462648"/>
              <a:gd name="connsiteY46" fmla="*/ 95406 h 540000"/>
              <a:gd name="connsiteX47" fmla="*/ 199664 w 462648"/>
              <a:gd name="connsiteY47" fmla="*/ 6362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2648" h="540000">
                <a:moveTo>
                  <a:pt x="447101" y="69402"/>
                </a:moveTo>
                <a:lnTo>
                  <a:pt x="373314" y="69402"/>
                </a:lnTo>
                <a:lnTo>
                  <a:pt x="373314" y="117429"/>
                </a:lnTo>
                <a:cubicBezTo>
                  <a:pt x="373314" y="138752"/>
                  <a:pt x="356027" y="156037"/>
                  <a:pt x="334705" y="156037"/>
                </a:cubicBezTo>
                <a:lnTo>
                  <a:pt x="127248" y="156037"/>
                </a:lnTo>
                <a:cubicBezTo>
                  <a:pt x="105926" y="156037"/>
                  <a:pt x="88640" y="138752"/>
                  <a:pt x="88640" y="117429"/>
                </a:cubicBezTo>
                <a:lnTo>
                  <a:pt x="88640" y="69402"/>
                </a:lnTo>
                <a:lnTo>
                  <a:pt x="17223" y="69402"/>
                </a:lnTo>
                <a:cubicBezTo>
                  <a:pt x="7261" y="69402"/>
                  <a:pt x="116" y="79513"/>
                  <a:pt x="116" y="89624"/>
                </a:cubicBezTo>
                <a:lnTo>
                  <a:pt x="116" y="519893"/>
                </a:lnTo>
                <a:cubicBezTo>
                  <a:pt x="116" y="531458"/>
                  <a:pt x="8669" y="540114"/>
                  <a:pt x="18631" y="540114"/>
                </a:cubicBezTo>
                <a:lnTo>
                  <a:pt x="444250" y="540114"/>
                </a:lnTo>
                <a:cubicBezTo>
                  <a:pt x="454211" y="540114"/>
                  <a:pt x="462764" y="531458"/>
                  <a:pt x="462764" y="519893"/>
                </a:cubicBezTo>
                <a:lnTo>
                  <a:pt x="462764" y="89624"/>
                </a:lnTo>
                <a:cubicBezTo>
                  <a:pt x="462764" y="78059"/>
                  <a:pt x="454211" y="69402"/>
                  <a:pt x="444250" y="69402"/>
                </a:cubicBezTo>
                <a:lnTo>
                  <a:pt x="447101" y="69402"/>
                </a:lnTo>
                <a:moveTo>
                  <a:pt x="210795" y="447730"/>
                </a:moveTo>
                <a:cubicBezTo>
                  <a:pt x="212237" y="450604"/>
                  <a:pt x="207944" y="450604"/>
                  <a:pt x="205093" y="449150"/>
                </a:cubicBezTo>
                <a:lnTo>
                  <a:pt x="84106" y="348042"/>
                </a:lnTo>
                <a:cubicBezTo>
                  <a:pt x="81255" y="346621"/>
                  <a:pt x="81255" y="342293"/>
                  <a:pt x="82697" y="339419"/>
                </a:cubicBezTo>
                <a:lnTo>
                  <a:pt x="102621" y="313414"/>
                </a:lnTo>
                <a:cubicBezTo>
                  <a:pt x="104030" y="310540"/>
                  <a:pt x="108323" y="310540"/>
                  <a:pt x="111175" y="311961"/>
                </a:cubicBezTo>
                <a:lnTo>
                  <a:pt x="202276" y="389940"/>
                </a:lnTo>
                <a:lnTo>
                  <a:pt x="344595" y="210885"/>
                </a:lnTo>
                <a:cubicBezTo>
                  <a:pt x="346037" y="206557"/>
                  <a:pt x="350298" y="206557"/>
                  <a:pt x="353149" y="209466"/>
                </a:cubicBezTo>
                <a:lnTo>
                  <a:pt x="375924" y="229688"/>
                </a:lnTo>
                <a:cubicBezTo>
                  <a:pt x="380184" y="231108"/>
                  <a:pt x="381626" y="234016"/>
                  <a:pt x="377333" y="239764"/>
                </a:cubicBezTo>
                <a:lnTo>
                  <a:pt x="210795" y="447730"/>
                </a:lnTo>
                <a:moveTo>
                  <a:pt x="303579" y="43398"/>
                </a:moveTo>
                <a:lnTo>
                  <a:pt x="303579" y="26118"/>
                </a:lnTo>
                <a:cubicBezTo>
                  <a:pt x="303579" y="10225"/>
                  <a:pt x="289323" y="114"/>
                  <a:pt x="273692" y="114"/>
                </a:cubicBezTo>
                <a:lnTo>
                  <a:pt x="186818" y="114"/>
                </a:lnTo>
                <a:cubicBezTo>
                  <a:pt x="171187" y="114"/>
                  <a:pt x="156966" y="10259"/>
                  <a:pt x="156966" y="26118"/>
                </a:cubicBezTo>
                <a:lnTo>
                  <a:pt x="156966" y="43432"/>
                </a:lnTo>
                <a:lnTo>
                  <a:pt x="142090" y="43432"/>
                </a:lnTo>
                <a:cubicBezTo>
                  <a:pt x="131429" y="43432"/>
                  <a:pt x="122786" y="52075"/>
                  <a:pt x="122786" y="62736"/>
                </a:cubicBezTo>
                <a:lnTo>
                  <a:pt x="122786" y="110763"/>
                </a:lnTo>
                <a:cubicBezTo>
                  <a:pt x="122786" y="121424"/>
                  <a:pt x="131429" y="130067"/>
                  <a:pt x="142090" y="130067"/>
                </a:cubicBezTo>
                <a:lnTo>
                  <a:pt x="318420" y="130067"/>
                </a:lnTo>
                <a:cubicBezTo>
                  <a:pt x="329082" y="130067"/>
                  <a:pt x="337725" y="121424"/>
                  <a:pt x="337725" y="110763"/>
                </a:cubicBezTo>
                <a:lnTo>
                  <a:pt x="337725" y="62702"/>
                </a:lnTo>
                <a:cubicBezTo>
                  <a:pt x="337725" y="52041"/>
                  <a:pt x="329082" y="43398"/>
                  <a:pt x="318420" y="43398"/>
                </a:cubicBezTo>
                <a:lnTo>
                  <a:pt x="303579" y="43398"/>
                </a:lnTo>
                <a:moveTo>
                  <a:pt x="199664" y="63620"/>
                </a:moveTo>
                <a:cubicBezTo>
                  <a:pt x="199664" y="46306"/>
                  <a:pt x="213888" y="31833"/>
                  <a:pt x="230960" y="31833"/>
                </a:cubicBezTo>
                <a:cubicBezTo>
                  <a:pt x="248066" y="31833"/>
                  <a:pt x="262287" y="46306"/>
                  <a:pt x="262287" y="63620"/>
                </a:cubicBezTo>
                <a:cubicBezTo>
                  <a:pt x="262287" y="83841"/>
                  <a:pt x="248066" y="95406"/>
                  <a:pt x="230960" y="95406"/>
                </a:cubicBezTo>
                <a:cubicBezTo>
                  <a:pt x="213689" y="95152"/>
                  <a:pt x="199772" y="81032"/>
                  <a:pt x="199664" y="63620"/>
                </a:cubicBezTo>
              </a:path>
            </a:pathLst>
          </a:custGeom>
          <a:solidFill>
            <a:schemeClr val="accent5"/>
          </a:solidFill>
          <a:ln w="19072" cap="flat">
            <a:noFill/>
            <a:prstDash val="solid"/>
            <a:miter/>
          </a:ln>
        </p:spPr>
        <p:txBody>
          <a:bodyPr rtlCol="0" anchor="ctr"/>
          <a:lstStyle/>
          <a:p>
            <a:endParaRPr lang="zh-CN" altLang="en-US">
              <a:solidFill>
                <a:schemeClr val="tx1"/>
              </a:solidFill>
            </a:endParaRPr>
          </a:p>
        </p:txBody>
      </p:sp>
      <p:sp>
        <p:nvSpPr>
          <p:cNvPr id="27" name="矩形 26"/>
          <p:cNvSpPr/>
          <p:nvPr>
            <p:custDataLst>
              <p:tags r:id="rId5"/>
            </p:custDataLst>
          </p:nvPr>
        </p:nvSpPr>
        <p:spPr>
          <a:xfrm>
            <a:off x="6638290" y="3315970"/>
            <a:ext cx="3168650" cy="5784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nSpc>
                <a:spcPct val="120000"/>
              </a:lnSpc>
            </a:pPr>
            <a:r>
              <a:rPr lang="zh-CN" altLang="en-US" sz="2400" b="1" kern="0" dirty="0">
                <a:solidFill>
                  <a:schemeClr val="tx1"/>
                </a:solidFill>
                <a:latin typeface="+中文正文" charset="0"/>
              </a:rPr>
              <a:t>定义资源的属性与状态</a:t>
            </a:r>
            <a:endParaRPr lang="zh-CN" altLang="en-US" sz="2400" b="1" kern="0" dirty="0">
              <a:solidFill>
                <a:schemeClr val="tx1"/>
              </a:solidFill>
              <a:latin typeface="+中文正文" charset="0"/>
            </a:endParaRPr>
          </a:p>
        </p:txBody>
      </p:sp>
      <p:cxnSp>
        <p:nvCxnSpPr>
          <p:cNvPr id="29" name="直接连接符 28"/>
          <p:cNvCxnSpPr/>
          <p:nvPr>
            <p:custDataLst>
              <p:tags r:id="rId6"/>
            </p:custDataLst>
          </p:nvPr>
        </p:nvCxnSpPr>
        <p:spPr>
          <a:xfrm>
            <a:off x="5785485" y="3475355"/>
            <a:ext cx="0" cy="748665"/>
          </a:xfrm>
          <a:prstGeom prst="line">
            <a:avLst/>
          </a:prstGeom>
          <a:ln w="12700">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pic>
        <p:nvPicPr>
          <p:cNvPr id="8" name="图片 7" descr="CRD树形图"/>
          <p:cNvPicPr>
            <a:picLocks noChangeAspect="1"/>
          </p:cNvPicPr>
          <p:nvPr/>
        </p:nvPicPr>
        <p:blipFill>
          <a:blip r:embed="rId7"/>
          <a:stretch>
            <a:fillRect/>
          </a:stretch>
        </p:blipFill>
        <p:spPr>
          <a:xfrm>
            <a:off x="770255" y="-1905"/>
            <a:ext cx="6750050" cy="6858000"/>
          </a:xfrm>
          <a:prstGeom prst="rect">
            <a:avLst/>
          </a:prstGeom>
        </p:spPr>
      </p:pic>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L 0.15974 -0.135648 " pathEditMode="relative" ptsTypes="">
                                      <p:cBhvr>
                                        <p:cTn id="6" dur="2000" fill="hold"/>
                                        <p:tgtEl>
                                          <p:spTgt spid="26"/>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0 0 L 0.15974 -0.135648 " pathEditMode="relative" ptsTypes="">
                                      <p:cBhvr>
                                        <p:cTn id="8" dur="2000" fill="hold"/>
                                        <p:tgtEl>
                                          <p:spTgt spid="27"/>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0 0 L 0.499427 0.203426 " pathEditMode="relative" rAng="0" ptsTypes="">
                                      <p:cBhvr>
                                        <p:cTn id="10" dur="2000" fill="hold"/>
                                        <p:tgtEl>
                                          <p:spTgt spid="23"/>
                                        </p:tgtEl>
                                        <p:attrNameLst>
                                          <p:attrName>ppt_x</p:attrName>
                                          <p:attrName>ppt_y</p:attrName>
                                        </p:attrNameLst>
                                      </p:cBhvr>
                                      <p:rCtr x="24500" y="10000"/>
                                    </p:animMotion>
                                  </p:childTnLst>
                                </p:cTn>
                              </p:par>
                              <p:par>
                                <p:cTn id="11" presetID="0" presetClass="path" presetSubtype="0" accel="50000" decel="50000" fill="hold" grpId="0" nodeType="withEffect">
                                  <p:stCondLst>
                                    <p:cond delay="0"/>
                                  </p:stCondLst>
                                  <p:childTnLst>
                                    <p:animMotion origin="layout" path="M 0 0 L 0.5025 0.207963 " pathEditMode="relative" rAng="0" ptsTypes="">
                                      <p:cBhvr>
                                        <p:cTn id="12" dur="2000" fill="hold"/>
                                        <p:tgtEl>
                                          <p:spTgt spid="25"/>
                                        </p:tgtEl>
                                        <p:attrNameLst>
                                          <p:attrName>ppt_x</p:attrName>
                                          <p:attrName>ppt_y</p:attrName>
                                        </p:attrNameLst>
                                      </p:cBhvr>
                                      <p:rCtr x="24500" y="10000"/>
                                    </p:animMotion>
                                  </p:childTnLst>
                                </p:cTn>
                              </p:par>
                              <p:par>
                                <p:cTn id="13" presetID="22" presetClass="exit" presetSubtype="4" fill="hold" nodeType="withEffect">
                                  <p:stCondLst>
                                    <p:cond delay="0"/>
                                  </p:stCondLst>
                                  <p:childTnLst>
                                    <p:animEffect transition="out" filter="wipe(down)">
                                      <p:cBhvr>
                                        <p:cTn id="14" dur="500"/>
                                        <p:tgtEl>
                                          <p:spTgt spid="29"/>
                                        </p:tgtEl>
                                      </p:cBhvr>
                                    </p:animEffect>
                                    <p:set>
                                      <p:cBhvr>
                                        <p:cTn id="15" dur="1" fill="hold">
                                          <p:stCondLst>
                                            <p:cond delay="499"/>
                                          </p:stCondLst>
                                        </p:cTn>
                                        <p:tgtEl>
                                          <p:spTgt spid="29"/>
                                        </p:tgtEl>
                                        <p:attrNameLst>
                                          <p:attrName>style.visibility</p:attrName>
                                        </p:attrNameLst>
                                      </p:cBhvr>
                                      <p:to>
                                        <p:strVal val="hidden"/>
                                      </p:to>
                                    </p:se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3108954" y="2894816"/>
            <a:ext cx="4240752" cy="2263780"/>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34079"/>
              </a:xfrm>
              <a:prstGeom prst="rect">
                <a:avLst/>
              </a:prstGeom>
              <a:noFill/>
            </p:spPr>
            <p:txBody>
              <a:bodyPr wrap="square" rtlCol="0">
                <a:spAutoFit/>
              </a:bodyPr>
              <a:lstStyle/>
              <a:p>
                <a:r>
                  <a:rPr kumimoji="1" lang="en-US" altLang="zh-CN" sz="4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endPar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334079"/>
            </a:xfrm>
            <a:prstGeom prst="rect">
              <a:avLst/>
            </a:prstGeom>
            <a:noFill/>
          </p:spPr>
          <p:txBody>
            <a:bodyPr wrap="square" rtlCol="0">
              <a:spAutoFit/>
            </a:bodyPr>
            <a:lstStyle/>
            <a:p>
              <a:r>
                <a:rPr kumimoji="1" lang="en-US" altLang="zh-CN" sz="4000" b="1" dirty="0">
                  <a:ln w="25400">
                    <a:noFill/>
                  </a:ln>
                  <a:solidFill>
                    <a:srgbClr val="3982FF"/>
                  </a:solidFill>
                  <a:latin typeface="Avenir Black" panose="02000503020000020003" pitchFamily="2" charset="0"/>
                  <a:ea typeface="YouSheBiaoTiHei" pitchFamily="2" charset="-122"/>
                </a:rPr>
                <a:t>3.4</a:t>
              </a:r>
              <a:endParaRPr kumimoji="1" lang="en-US" altLang="zh-CN" sz="4000" b="1" dirty="0">
                <a:ln w="25400">
                  <a:noFill/>
                </a:ln>
                <a:solidFill>
                  <a:srgbClr val="3982FF"/>
                </a:solidFill>
                <a:latin typeface="Avenir Black" panose="02000503020000020003" pitchFamily="2" charset="0"/>
                <a:ea typeface="YouSheBiaoTiHei" pitchFamily="2"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3.4</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4" name="弧形 13"/>
          <p:cNvSpPr/>
          <p:nvPr>
            <p:custDataLst>
              <p:tags r:id="rId1"/>
            </p:custDataLst>
          </p:nvPr>
        </p:nvSpPr>
        <p:spPr>
          <a:xfrm rot="21075889">
            <a:off x="1182370" y="1675765"/>
            <a:ext cx="9828579" cy="2504673"/>
          </a:xfrm>
          <a:prstGeom prst="arc">
            <a:avLst>
              <a:gd name="adj1" fmla="val 19423901"/>
              <a:gd name="adj2" fmla="val 12943440"/>
            </a:avLst>
          </a:prstGeom>
          <a:ln w="15875">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OPPOSans M" panose="00020600040101010101" charset="-122"/>
              <a:ea typeface="OPPOSans M" panose="00020600040101010101" charset="-122"/>
              <a:cs typeface="+mn-cs"/>
            </a:endParaRPr>
          </a:p>
        </p:txBody>
      </p:sp>
      <p:sp>
        <p:nvSpPr>
          <p:cNvPr id="61" name="序号"/>
          <p:cNvSpPr txBox="1"/>
          <p:nvPr>
            <p:custDataLst>
              <p:tags r:id="rId2"/>
            </p:custDataLst>
          </p:nvPr>
        </p:nvSpPr>
        <p:spPr>
          <a:xfrm>
            <a:off x="2324100" y="3851910"/>
            <a:ext cx="831949" cy="831600"/>
          </a:xfrm>
          <a:prstGeom prst="ellipse">
            <a:avLst/>
          </a:prstGeom>
          <a:gradFill>
            <a:gsLst>
              <a:gs pos="0">
                <a:schemeClr val="accent1">
                  <a:lumMod val="20000"/>
                  <a:lumOff val="80000"/>
                  <a:alpha val="100000"/>
                </a:schemeClr>
              </a:gs>
              <a:gs pos="47000">
                <a:schemeClr val="accent1">
                  <a:lumMod val="60000"/>
                  <a:lumOff val="40000"/>
                  <a:alpha val="100000"/>
                </a:schemeClr>
              </a:gs>
              <a:gs pos="100000">
                <a:schemeClr val="accent1">
                  <a:alpha val="100000"/>
                </a:schemeClr>
              </a:gs>
            </a:gsLst>
            <a:path path="circle">
              <a:fillToRect r="100000" b="100000"/>
            </a:path>
          </a:gradFill>
        </p:spPr>
        <p:txBody>
          <a:bodyPr wrap="none" lIns="0" tIns="0" rIns="0" bIns="0" rtlCol="0" anchor="ctr">
            <a:noAutofit/>
          </a:bodyPr>
          <a:lstStyle/>
          <a:p>
            <a:pPr lvl="0" algn="ctr">
              <a:buClrTx/>
              <a:buSzTx/>
              <a:buFontTx/>
            </a:pPr>
            <a:r>
              <a:rPr lang="en-US" sz="2400" b="1" dirty="0">
                <a:solidFill>
                  <a:srgbClr val="FFFFFF"/>
                </a:solidFill>
                <a:latin typeface="+mn-ea"/>
                <a:sym typeface="+mn-ea"/>
              </a:rPr>
              <a:t>01</a:t>
            </a:r>
            <a:endParaRPr lang="en-US" sz="2400" b="1" dirty="0">
              <a:solidFill>
                <a:srgbClr val="FFFFFF"/>
              </a:solidFill>
              <a:latin typeface="+mn-ea"/>
              <a:sym typeface="+mn-ea"/>
            </a:endParaRPr>
          </a:p>
        </p:txBody>
      </p:sp>
      <p:sp>
        <p:nvSpPr>
          <p:cNvPr id="62" name="正文"/>
          <p:cNvSpPr txBox="1"/>
          <p:nvPr>
            <p:custDataLst>
              <p:tags r:id="rId3"/>
            </p:custDataLst>
          </p:nvPr>
        </p:nvSpPr>
        <p:spPr>
          <a:xfrm>
            <a:off x="1577340" y="5203190"/>
            <a:ext cx="2326005" cy="711200"/>
          </a:xfrm>
          <a:prstGeom prst="rect">
            <a:avLst/>
          </a:prstGeom>
          <a:noFill/>
        </p:spPr>
        <p:txBody>
          <a:bodyPr wrap="square" lIns="0" tIns="0" rIns="0" bIns="0" rtlCol="0" anchor="t" anchorCtr="0">
            <a:noAutofit/>
          </a:bodyPr>
          <a:lstStyle/>
          <a:p>
            <a:pPr indent="0" algn="ctr" fontAlgn="auto">
              <a:lnSpc>
                <a:spcPct val="130000"/>
              </a:lnSpc>
            </a:pPr>
            <a:r>
              <a:rPr lang="en-US" altLang="zh-CN" sz="1300" kern="0" spc="150" dirty="0">
                <a:ln>
                  <a:noFill/>
                  <a:prstDash val="sysDot"/>
                </a:ln>
                <a:solidFill>
                  <a:schemeClr val="tx1">
                    <a:lumMod val="85000"/>
                    <a:lumOff val="15000"/>
                  </a:schemeClr>
                </a:solidFill>
                <a:latin typeface="+mn-ea"/>
                <a:sym typeface="+mn-ea"/>
              </a:rPr>
              <a:t>Controller</a:t>
            </a:r>
            <a:r>
              <a:rPr lang="zh-CN" altLang="en-US" sz="1300" kern="0" spc="150" dirty="0">
                <a:ln>
                  <a:noFill/>
                  <a:prstDash val="sysDot"/>
                </a:ln>
                <a:solidFill>
                  <a:schemeClr val="tx1">
                    <a:lumMod val="85000"/>
                    <a:lumOff val="15000"/>
                  </a:schemeClr>
                </a:solidFill>
                <a:latin typeface="+mn-ea"/>
                <a:sym typeface="+mn-ea"/>
              </a:rPr>
              <a:t>是</a:t>
            </a:r>
            <a:r>
              <a:rPr lang="en-US" altLang="zh-CN" sz="1300" kern="0" spc="150" dirty="0">
                <a:ln>
                  <a:noFill/>
                  <a:prstDash val="sysDot"/>
                </a:ln>
                <a:solidFill>
                  <a:schemeClr val="tx1">
                    <a:lumMod val="85000"/>
                    <a:lumOff val="15000"/>
                  </a:schemeClr>
                </a:solidFill>
                <a:latin typeface="+mn-ea"/>
                <a:sym typeface="+mn-ea"/>
              </a:rPr>
              <a:t>K8S</a:t>
            </a:r>
            <a:r>
              <a:rPr lang="zh-CN" altLang="en-US" sz="1300" kern="0" spc="150" dirty="0">
                <a:ln>
                  <a:noFill/>
                  <a:prstDash val="sysDot"/>
                </a:ln>
                <a:solidFill>
                  <a:schemeClr val="tx1">
                    <a:lumMod val="85000"/>
                    <a:lumOff val="15000"/>
                  </a:schemeClr>
                </a:solidFill>
                <a:latin typeface="+mn-ea"/>
                <a:sym typeface="+mn-ea"/>
              </a:rPr>
              <a:t>资源管理的核心角色，确保集群中的资源按照用户的期望状态运行</a:t>
            </a:r>
            <a:endParaRPr lang="zh-CN" altLang="en-US" sz="1300" kern="0" spc="150" dirty="0">
              <a:ln>
                <a:noFill/>
                <a:prstDash val="sysDot"/>
              </a:ln>
              <a:solidFill>
                <a:schemeClr val="tx1">
                  <a:lumMod val="85000"/>
                  <a:lumOff val="15000"/>
                </a:schemeClr>
              </a:solidFill>
              <a:latin typeface="+mn-ea"/>
              <a:sym typeface="+mn-ea"/>
            </a:endParaRPr>
          </a:p>
        </p:txBody>
      </p:sp>
      <p:sp>
        <p:nvSpPr>
          <p:cNvPr id="63" name="标题"/>
          <p:cNvSpPr txBox="1"/>
          <p:nvPr>
            <p:custDataLst>
              <p:tags r:id="rId4"/>
            </p:custDataLst>
          </p:nvPr>
        </p:nvSpPr>
        <p:spPr>
          <a:xfrm>
            <a:off x="2039620" y="4784725"/>
            <a:ext cx="1400798" cy="368300"/>
          </a:xfrm>
          <a:prstGeom prst="rect">
            <a:avLst/>
          </a:prstGeom>
          <a:noFill/>
        </p:spPr>
        <p:txBody>
          <a:bodyPr wrap="square" lIns="0" tIns="0" rIns="0" bIns="0" rtlCol="0" anchor="b">
            <a:noAutofit/>
          </a:bodyPr>
          <a:lstStyle/>
          <a:p>
            <a:pPr algn="ctr"/>
            <a:r>
              <a:rPr lang="zh-CN" altLang="en-US" b="1" spc="300" dirty="0">
                <a:solidFill>
                  <a:schemeClr val="accent1"/>
                </a:solidFill>
                <a:latin typeface="+mn-ea"/>
              </a:rPr>
              <a:t>关键组件</a:t>
            </a:r>
            <a:endParaRPr lang="zh-CN" altLang="en-US" b="1" spc="300" dirty="0">
              <a:solidFill>
                <a:schemeClr val="accent1"/>
              </a:solidFill>
              <a:latin typeface="+mn-ea"/>
            </a:endParaRPr>
          </a:p>
        </p:txBody>
      </p:sp>
      <p:sp>
        <p:nvSpPr>
          <p:cNvPr id="77" name="序号"/>
          <p:cNvSpPr txBox="1"/>
          <p:nvPr>
            <p:custDataLst>
              <p:tags r:id="rId5"/>
            </p:custDataLst>
          </p:nvPr>
        </p:nvSpPr>
        <p:spPr>
          <a:xfrm>
            <a:off x="9044940" y="2867660"/>
            <a:ext cx="831949" cy="831600"/>
          </a:xfrm>
          <a:prstGeom prst="ellipse">
            <a:avLst/>
          </a:prstGeom>
          <a:gradFill>
            <a:gsLst>
              <a:gs pos="0">
                <a:schemeClr val="accent1">
                  <a:lumMod val="20000"/>
                  <a:lumOff val="80000"/>
                  <a:alpha val="100000"/>
                </a:schemeClr>
              </a:gs>
              <a:gs pos="47000">
                <a:schemeClr val="accent1">
                  <a:lumMod val="60000"/>
                  <a:lumOff val="40000"/>
                  <a:alpha val="100000"/>
                </a:schemeClr>
              </a:gs>
              <a:gs pos="100000">
                <a:schemeClr val="accent1">
                  <a:alpha val="100000"/>
                </a:schemeClr>
              </a:gs>
            </a:gsLst>
            <a:path path="circle">
              <a:fillToRect r="100000" b="100000"/>
            </a:path>
          </a:gradFill>
        </p:spPr>
        <p:txBody>
          <a:bodyPr wrap="none" lIns="0" tIns="0" rIns="0" bIns="0" rtlCol="0" anchor="ctr">
            <a:noAutofit/>
          </a:bodyPr>
          <a:lstStyle/>
          <a:p>
            <a:pPr algn="ctr"/>
            <a:r>
              <a:rPr lang="en-US" sz="2400" b="1" dirty="0">
                <a:solidFill>
                  <a:srgbClr val="FFFFFF"/>
                </a:solidFill>
                <a:latin typeface="+mn-ea"/>
              </a:rPr>
              <a:t>03</a:t>
            </a:r>
            <a:endParaRPr lang="en-US" sz="2400" b="1" dirty="0">
              <a:solidFill>
                <a:srgbClr val="FFFFFF"/>
              </a:solidFill>
              <a:latin typeface="+mn-ea"/>
            </a:endParaRPr>
          </a:p>
        </p:txBody>
      </p:sp>
      <p:sp>
        <p:nvSpPr>
          <p:cNvPr id="23" name="正文"/>
          <p:cNvSpPr txBox="1"/>
          <p:nvPr>
            <p:custDataLst>
              <p:tags r:id="rId6"/>
            </p:custDataLst>
          </p:nvPr>
        </p:nvSpPr>
        <p:spPr>
          <a:xfrm>
            <a:off x="8297545" y="4225290"/>
            <a:ext cx="2326005" cy="711200"/>
          </a:xfrm>
          <a:prstGeom prst="rect">
            <a:avLst/>
          </a:prstGeom>
          <a:noFill/>
        </p:spPr>
        <p:txBody>
          <a:bodyPr wrap="square" lIns="0" tIns="0" rIns="0" bIns="0" rtlCol="0" anchor="t" anchorCtr="0">
            <a:noAutofit/>
          </a:bodyPr>
          <a:lstStyle/>
          <a:p>
            <a:pPr indent="0" algn="ctr" fontAlgn="auto">
              <a:lnSpc>
                <a:spcPct val="130000"/>
              </a:lnSpc>
            </a:pPr>
            <a:r>
              <a:rPr lang="zh-CN" altLang="en-US" sz="1300" kern="0" spc="150" dirty="0">
                <a:ln>
                  <a:noFill/>
                  <a:prstDash val="sysDot"/>
                </a:ln>
                <a:solidFill>
                  <a:schemeClr val="tx1">
                    <a:lumMod val="85000"/>
                    <a:lumOff val="15000"/>
                  </a:schemeClr>
                </a:solidFill>
                <a:latin typeface="+mn-ea"/>
                <a:sym typeface="+mn-ea"/>
              </a:rPr>
              <a:t>对于所有下发的配置，</a:t>
            </a:r>
            <a:r>
              <a:rPr lang="en-US" altLang="zh-CN" sz="1300" kern="0" spc="150" dirty="0">
                <a:ln>
                  <a:noFill/>
                  <a:prstDash val="sysDot"/>
                </a:ln>
                <a:solidFill>
                  <a:schemeClr val="tx1">
                    <a:lumMod val="85000"/>
                    <a:lumOff val="15000"/>
                  </a:schemeClr>
                </a:solidFill>
                <a:latin typeface="+mn-ea"/>
                <a:sym typeface="+mn-ea"/>
              </a:rPr>
              <a:t>Controller</a:t>
            </a:r>
            <a:r>
              <a:rPr lang="zh-CN" altLang="en-US" sz="1300" kern="0" spc="150" dirty="0">
                <a:ln>
                  <a:noFill/>
                  <a:prstDash val="sysDot"/>
                </a:ln>
                <a:solidFill>
                  <a:schemeClr val="tx1">
                    <a:lumMod val="85000"/>
                    <a:lumOff val="15000"/>
                  </a:schemeClr>
                </a:solidFill>
                <a:latin typeface="+mn-ea"/>
                <a:sym typeface="+mn-ea"/>
              </a:rPr>
              <a:t>都会进行关键词匹配，以防止命令注入。</a:t>
            </a:r>
            <a:endParaRPr lang="zh-CN" altLang="en-US" sz="1300" kern="0" spc="150" dirty="0">
              <a:ln>
                <a:noFill/>
                <a:prstDash val="sysDot"/>
              </a:ln>
              <a:solidFill>
                <a:schemeClr val="tx1">
                  <a:lumMod val="85000"/>
                  <a:lumOff val="15000"/>
                </a:schemeClr>
              </a:solidFill>
              <a:latin typeface="+mn-ea"/>
              <a:sym typeface="+mn-ea"/>
            </a:endParaRPr>
          </a:p>
        </p:txBody>
      </p:sp>
      <p:sp>
        <p:nvSpPr>
          <p:cNvPr id="7" name="标题"/>
          <p:cNvSpPr txBox="1"/>
          <p:nvPr>
            <p:custDataLst>
              <p:tags r:id="rId7"/>
            </p:custDataLst>
          </p:nvPr>
        </p:nvSpPr>
        <p:spPr>
          <a:xfrm>
            <a:off x="8759825" y="3806825"/>
            <a:ext cx="1400798" cy="368300"/>
          </a:xfrm>
          <a:prstGeom prst="rect">
            <a:avLst/>
          </a:prstGeom>
          <a:noFill/>
        </p:spPr>
        <p:txBody>
          <a:bodyPr wrap="square" lIns="0" tIns="0" rIns="0" bIns="0" rtlCol="0" anchor="b">
            <a:noAutofit/>
          </a:bodyPr>
          <a:lstStyle/>
          <a:p>
            <a:pPr algn="ctr"/>
            <a:r>
              <a:rPr lang="zh-CN" altLang="en-US" b="1" spc="300" dirty="0">
                <a:solidFill>
                  <a:schemeClr val="accent1"/>
                </a:solidFill>
                <a:latin typeface="+mn-ea"/>
              </a:rPr>
              <a:t>安全验证</a:t>
            </a:r>
            <a:endParaRPr lang="zh-CN" altLang="en-US" b="1" spc="300" dirty="0">
              <a:solidFill>
                <a:schemeClr val="accent1"/>
              </a:solidFill>
              <a:latin typeface="+mn-ea"/>
            </a:endParaRPr>
          </a:p>
        </p:txBody>
      </p:sp>
      <p:sp>
        <p:nvSpPr>
          <p:cNvPr id="25" name="序号"/>
          <p:cNvSpPr txBox="1"/>
          <p:nvPr>
            <p:custDataLst>
              <p:tags r:id="rId8"/>
            </p:custDataLst>
          </p:nvPr>
        </p:nvSpPr>
        <p:spPr>
          <a:xfrm>
            <a:off x="5684520" y="3740785"/>
            <a:ext cx="831949" cy="831600"/>
          </a:xfrm>
          <a:prstGeom prst="ellipse">
            <a:avLst/>
          </a:prstGeom>
          <a:gradFill>
            <a:gsLst>
              <a:gs pos="0">
                <a:schemeClr val="accent1">
                  <a:lumMod val="20000"/>
                  <a:lumOff val="80000"/>
                  <a:alpha val="100000"/>
                </a:schemeClr>
              </a:gs>
              <a:gs pos="47000">
                <a:schemeClr val="accent1">
                  <a:lumMod val="60000"/>
                  <a:lumOff val="40000"/>
                  <a:alpha val="100000"/>
                </a:schemeClr>
              </a:gs>
              <a:gs pos="100000">
                <a:schemeClr val="accent1">
                  <a:alpha val="100000"/>
                </a:schemeClr>
              </a:gs>
            </a:gsLst>
            <a:path path="circle">
              <a:fillToRect r="100000" b="100000"/>
            </a:path>
          </a:gradFill>
        </p:spPr>
        <p:txBody>
          <a:bodyPr wrap="none" lIns="0" tIns="0" rIns="0" bIns="0" rtlCol="0" anchor="ctr">
            <a:noAutofit/>
          </a:bodyPr>
          <a:lstStyle/>
          <a:p>
            <a:pPr lvl="0" algn="ctr">
              <a:buClrTx/>
              <a:buSzTx/>
              <a:buFontTx/>
            </a:pPr>
            <a:r>
              <a:rPr lang="en-US" sz="2400" b="1" dirty="0">
                <a:solidFill>
                  <a:srgbClr val="FFFFFF"/>
                </a:solidFill>
                <a:latin typeface="+mn-ea"/>
                <a:sym typeface="+mn-ea"/>
              </a:rPr>
              <a:t>02</a:t>
            </a:r>
            <a:endParaRPr lang="en-US" sz="2400" b="1" dirty="0">
              <a:solidFill>
                <a:srgbClr val="FFFFFF"/>
              </a:solidFill>
              <a:latin typeface="+mn-ea"/>
              <a:sym typeface="+mn-ea"/>
            </a:endParaRPr>
          </a:p>
        </p:txBody>
      </p:sp>
      <p:sp>
        <p:nvSpPr>
          <p:cNvPr id="26" name="正文"/>
          <p:cNvSpPr txBox="1"/>
          <p:nvPr>
            <p:custDataLst>
              <p:tags r:id="rId9"/>
            </p:custDataLst>
          </p:nvPr>
        </p:nvSpPr>
        <p:spPr>
          <a:xfrm>
            <a:off x="4937760" y="5092065"/>
            <a:ext cx="2326005" cy="711200"/>
          </a:xfrm>
          <a:prstGeom prst="rect">
            <a:avLst/>
          </a:prstGeom>
          <a:noFill/>
        </p:spPr>
        <p:txBody>
          <a:bodyPr wrap="square" lIns="0" tIns="0" rIns="0" bIns="0" rtlCol="0" anchor="t" anchorCtr="0">
            <a:noAutofit/>
          </a:bodyPr>
          <a:lstStyle/>
          <a:p>
            <a:pPr indent="0" algn="ctr" fontAlgn="auto">
              <a:lnSpc>
                <a:spcPct val="130000"/>
              </a:lnSpc>
            </a:pPr>
            <a:r>
              <a:rPr lang="zh-CN" altLang="en-US" sz="1300" kern="0" spc="150" dirty="0">
                <a:ln>
                  <a:noFill/>
                  <a:prstDash val="sysDot"/>
                </a:ln>
                <a:solidFill>
                  <a:schemeClr val="tx1">
                    <a:lumMod val="85000"/>
                    <a:lumOff val="15000"/>
                  </a:schemeClr>
                </a:solidFill>
                <a:latin typeface="+mn-ea"/>
                <a:sym typeface="+mn-ea"/>
              </a:rPr>
              <a:t>以</a:t>
            </a:r>
            <a:r>
              <a:rPr lang="en-US" altLang="zh-CN" sz="1300" kern="0" spc="150" dirty="0">
                <a:ln>
                  <a:noFill/>
                  <a:prstDash val="sysDot"/>
                </a:ln>
                <a:solidFill>
                  <a:schemeClr val="tx1">
                    <a:lumMod val="85000"/>
                    <a:lumOff val="15000"/>
                  </a:schemeClr>
                </a:solidFill>
                <a:latin typeface="+mn-ea"/>
                <a:sym typeface="+mn-ea"/>
              </a:rPr>
              <a:t>Pod</a:t>
            </a:r>
            <a:r>
              <a:rPr lang="zh-CN" altLang="en-US" sz="1300" kern="0" spc="150" dirty="0">
                <a:ln>
                  <a:noFill/>
                  <a:prstDash val="sysDot"/>
                </a:ln>
                <a:solidFill>
                  <a:schemeClr val="tx1">
                    <a:lumMod val="85000"/>
                    <a:lumOff val="15000"/>
                  </a:schemeClr>
                </a:solidFill>
                <a:latin typeface="+mn-ea"/>
                <a:sym typeface="+mn-ea"/>
              </a:rPr>
              <a:t>形式运行于集群中，无需配置，弥补了容器</a:t>
            </a:r>
            <a:r>
              <a:rPr lang="en-US" altLang="zh-CN" sz="1300" kern="0" spc="150" dirty="0">
                <a:ln>
                  <a:noFill/>
                  <a:prstDash val="sysDot"/>
                </a:ln>
                <a:solidFill>
                  <a:schemeClr val="tx1">
                    <a:lumMod val="85000"/>
                    <a:lumOff val="15000"/>
                  </a:schemeClr>
                </a:solidFill>
                <a:latin typeface="+mn-ea"/>
                <a:sym typeface="+mn-ea"/>
              </a:rPr>
              <a:t>OS</a:t>
            </a:r>
            <a:r>
              <a:rPr lang="zh-CN" altLang="en-US" sz="1300" kern="0" spc="150" dirty="0">
                <a:ln>
                  <a:noFill/>
                  <a:prstDash val="sysDot"/>
                </a:ln>
                <a:solidFill>
                  <a:schemeClr val="tx1">
                    <a:lumMod val="85000"/>
                    <a:lumOff val="15000"/>
                  </a:schemeClr>
                </a:solidFill>
                <a:latin typeface="+mn-ea"/>
                <a:sym typeface="+mn-ea"/>
              </a:rPr>
              <a:t>管理工具缺失造成的不便。</a:t>
            </a:r>
            <a:endParaRPr lang="zh-CN" altLang="en-US" sz="1300" kern="0" spc="150" dirty="0">
              <a:ln>
                <a:noFill/>
                <a:prstDash val="sysDot"/>
              </a:ln>
              <a:solidFill>
                <a:schemeClr val="tx1">
                  <a:lumMod val="85000"/>
                  <a:lumOff val="15000"/>
                </a:schemeClr>
              </a:solidFill>
              <a:latin typeface="+mn-ea"/>
              <a:sym typeface="+mn-ea"/>
            </a:endParaRPr>
          </a:p>
        </p:txBody>
      </p:sp>
      <p:sp>
        <p:nvSpPr>
          <p:cNvPr id="27" name="标题"/>
          <p:cNvSpPr txBox="1"/>
          <p:nvPr>
            <p:custDataLst>
              <p:tags r:id="rId10"/>
            </p:custDataLst>
          </p:nvPr>
        </p:nvSpPr>
        <p:spPr>
          <a:xfrm>
            <a:off x="5400040" y="4673600"/>
            <a:ext cx="1400798" cy="368300"/>
          </a:xfrm>
          <a:prstGeom prst="rect">
            <a:avLst/>
          </a:prstGeom>
          <a:noFill/>
        </p:spPr>
        <p:txBody>
          <a:bodyPr wrap="square" lIns="0" tIns="0" rIns="0" bIns="0" rtlCol="0" anchor="b">
            <a:noAutofit/>
          </a:bodyPr>
          <a:lstStyle/>
          <a:p>
            <a:pPr algn="ctr"/>
            <a:r>
              <a:rPr lang="zh-CN" altLang="en-US" b="1" spc="300" dirty="0">
                <a:solidFill>
                  <a:schemeClr val="accent1"/>
                </a:solidFill>
                <a:latin typeface="+mn-ea"/>
              </a:rPr>
              <a:t>容器化</a:t>
            </a:r>
            <a:endParaRPr lang="zh-CN" altLang="en-US" b="1" spc="300" dirty="0">
              <a:solidFill>
                <a:schemeClr val="accent1"/>
              </a:solidFill>
              <a:latin typeface="+mn-ea"/>
            </a:endParaRPr>
          </a:p>
        </p:txBody>
      </p:sp>
      <p:sp>
        <p:nvSpPr>
          <p:cNvPr id="29" name="任意多边形: 形状 4"/>
          <p:cNvSpPr/>
          <p:nvPr>
            <p:custDataLst>
              <p:tags r:id="rId11"/>
            </p:custDataLst>
          </p:nvPr>
        </p:nvSpPr>
        <p:spPr>
          <a:xfrm rot="10800000">
            <a:off x="4718050" y="1579880"/>
            <a:ext cx="2479040" cy="1308735"/>
          </a:xfrm>
          <a:custGeom>
            <a:avLst/>
            <a:gdLst>
              <a:gd name="connsiteX0" fmla="*/ 2666748 w 2666748"/>
              <a:gd name="connsiteY0" fmla="*/ 4159580 h 4159580"/>
              <a:gd name="connsiteX1" fmla="*/ 1 w 2666748"/>
              <a:gd name="connsiteY1" fmla="*/ 4159580 h 4159580"/>
              <a:gd name="connsiteX2" fmla="*/ 1 w 2666748"/>
              <a:gd name="connsiteY2" fmla="*/ 253727 h 4159580"/>
              <a:gd name="connsiteX3" fmla="*/ 0 w 2666748"/>
              <a:gd name="connsiteY3" fmla="*/ 253723 h 4159580"/>
              <a:gd name="connsiteX4" fmla="*/ 1 w 2666748"/>
              <a:gd name="connsiteY4" fmla="*/ 253720 h 4159580"/>
              <a:gd name="connsiteX5" fmla="*/ 1 w 2666748"/>
              <a:gd name="connsiteY5" fmla="*/ 224005 h 4159580"/>
              <a:gd name="connsiteX6" fmla="*/ 9913 w 2666748"/>
              <a:gd name="connsiteY6" fmla="*/ 224005 h 4159580"/>
              <a:gd name="connsiteX7" fmla="*/ 27089 w 2666748"/>
              <a:gd name="connsiteY7" fmla="*/ 202589 h 4159580"/>
              <a:gd name="connsiteX8" fmla="*/ 1333374 w 2666748"/>
              <a:gd name="connsiteY8" fmla="*/ 0 h 4159580"/>
              <a:gd name="connsiteX9" fmla="*/ 2639659 w 2666748"/>
              <a:gd name="connsiteY9" fmla="*/ 202589 h 4159580"/>
              <a:gd name="connsiteX10" fmla="*/ 2656835 w 2666748"/>
              <a:gd name="connsiteY10" fmla="*/ 224005 h 4159580"/>
              <a:gd name="connsiteX11" fmla="*/ 2666748 w 2666748"/>
              <a:gd name="connsiteY11" fmla="*/ 224005 h 4159580"/>
              <a:gd name="connsiteX12" fmla="*/ 2666748 w 2666748"/>
              <a:gd name="connsiteY12" fmla="*/ 253723 h 415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6748" h="4159580">
                <a:moveTo>
                  <a:pt x="2666748" y="4159580"/>
                </a:moveTo>
                <a:lnTo>
                  <a:pt x="1" y="4159580"/>
                </a:lnTo>
                <a:lnTo>
                  <a:pt x="1" y="253727"/>
                </a:lnTo>
                <a:lnTo>
                  <a:pt x="0" y="253723"/>
                </a:lnTo>
                <a:lnTo>
                  <a:pt x="1" y="253720"/>
                </a:lnTo>
                <a:lnTo>
                  <a:pt x="1" y="224005"/>
                </a:lnTo>
                <a:lnTo>
                  <a:pt x="9913" y="224005"/>
                </a:lnTo>
                <a:lnTo>
                  <a:pt x="27089" y="202589"/>
                </a:lnTo>
                <a:cubicBezTo>
                  <a:pt x="151422" y="86972"/>
                  <a:pt x="689022" y="0"/>
                  <a:pt x="1333374" y="0"/>
                </a:cubicBezTo>
                <a:cubicBezTo>
                  <a:pt x="1977726" y="0"/>
                  <a:pt x="2515326" y="86972"/>
                  <a:pt x="2639659" y="202589"/>
                </a:cubicBezTo>
                <a:lnTo>
                  <a:pt x="2656835" y="224005"/>
                </a:lnTo>
                <a:lnTo>
                  <a:pt x="2666748" y="224005"/>
                </a:lnTo>
                <a:lnTo>
                  <a:pt x="2666748" y="253723"/>
                </a:lnTo>
                <a:close/>
              </a:path>
            </a:pathLst>
          </a:custGeom>
          <a:gradFill flip="none" rotWithShape="1">
            <a:gsLst>
              <a:gs pos="54000">
                <a:schemeClr val="accent1">
                  <a:alpha val="10000"/>
                </a:schemeClr>
              </a:gs>
              <a:gs pos="0">
                <a:schemeClr val="accent1">
                  <a:alpha val="0"/>
                </a:schemeClr>
              </a:gs>
              <a:gs pos="100000">
                <a:schemeClr val="accent1">
                  <a:alpha val="0"/>
                </a:schemeClr>
              </a:gs>
            </a:gsLst>
            <a:lin ang="5400000" scaled="1"/>
            <a:tileRect/>
          </a:gradFill>
          <a:ln w="19050" cap="flat" cmpd="sng" algn="ctr">
            <a:noFill/>
            <a:prstDash val="solid"/>
            <a:miter lim="800000"/>
          </a:ln>
          <a:effectLst/>
        </p:spPr>
        <p:txBody>
          <a:bodyPr wrap="square" rtlCol="0" anchor="ctr">
            <a:noAutofit/>
          </a:bodyPr>
          <a:lstStyle/>
          <a:p>
            <a:pPr lvl="0" algn="ctr">
              <a:buClrTx/>
              <a:buSzTx/>
              <a:buFontTx/>
            </a:pPr>
            <a:endParaRPr lang="zh-CN" altLang="en-US" b="1">
              <a:solidFill>
                <a:prstClr val="white"/>
              </a:solidFill>
              <a:effectLst>
                <a:outerShdw blurRad="38100" dist="38100" dir="2700000" algn="tl">
                  <a:srgbClr val="000000">
                    <a:alpha val="43137"/>
                  </a:srgbClr>
                </a:outerShdw>
              </a:effectLst>
              <a:cs typeface="+mn-ea"/>
              <a:sym typeface="+mn-lt"/>
            </a:endParaRPr>
          </a:p>
        </p:txBody>
      </p:sp>
      <p:sp>
        <p:nvSpPr>
          <p:cNvPr id="31" name="椭圆 30"/>
          <p:cNvSpPr/>
          <p:nvPr>
            <p:custDataLst>
              <p:tags r:id="rId12"/>
            </p:custDataLst>
          </p:nvPr>
        </p:nvSpPr>
        <p:spPr>
          <a:xfrm>
            <a:off x="4234815" y="2719070"/>
            <a:ext cx="3444875" cy="655320"/>
          </a:xfrm>
          <a:prstGeom prst="ellipse">
            <a:avLst/>
          </a:prstGeom>
          <a:gradFill>
            <a:gsLst>
              <a:gs pos="100000">
                <a:schemeClr val="accent1">
                  <a:alpha val="35000"/>
                </a:schemeClr>
              </a:gs>
              <a:gs pos="0">
                <a:schemeClr val="accent1">
                  <a:alpha val="1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lt1"/>
              </a:solidFill>
              <a:cs typeface="+mn-ea"/>
              <a:sym typeface="+mn-lt"/>
            </a:endParaRPr>
          </a:p>
        </p:txBody>
      </p:sp>
      <p:sp>
        <p:nvSpPr>
          <p:cNvPr id="32" name="椭圆 31"/>
          <p:cNvSpPr/>
          <p:nvPr>
            <p:custDataLst>
              <p:tags r:id="rId13"/>
            </p:custDataLst>
          </p:nvPr>
        </p:nvSpPr>
        <p:spPr>
          <a:xfrm>
            <a:off x="4361180" y="2546350"/>
            <a:ext cx="3192780" cy="593090"/>
          </a:xfrm>
          <a:prstGeom prst="ellipse">
            <a:avLst/>
          </a:prstGeom>
          <a:noFill/>
          <a:ln>
            <a:gradFill>
              <a:gsLst>
                <a:gs pos="26000">
                  <a:schemeClr val="accent1">
                    <a:alpha val="0"/>
                  </a:schemeClr>
                </a:gs>
                <a:gs pos="100000">
                  <a:schemeClr val="accent1">
                    <a:alpha val="67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dirty="0">
              <a:solidFill>
                <a:schemeClr val="lt1"/>
              </a:solidFill>
              <a:cs typeface="+mn-ea"/>
              <a:sym typeface="+mn-lt"/>
            </a:endParaRPr>
          </a:p>
        </p:txBody>
      </p:sp>
      <p:sp>
        <p:nvSpPr>
          <p:cNvPr id="33" name="椭圆 32"/>
          <p:cNvSpPr/>
          <p:nvPr>
            <p:custDataLst>
              <p:tags r:id="rId14"/>
            </p:custDataLst>
          </p:nvPr>
        </p:nvSpPr>
        <p:spPr>
          <a:xfrm>
            <a:off x="4718050" y="2449830"/>
            <a:ext cx="2479040" cy="471805"/>
          </a:xfrm>
          <a:prstGeom prst="ellipse">
            <a:avLst/>
          </a:prstGeom>
          <a:gradFill>
            <a:gsLst>
              <a:gs pos="100000">
                <a:schemeClr val="accent1">
                  <a:alpha val="20000"/>
                </a:schemeClr>
              </a:gs>
              <a:gs pos="0">
                <a:schemeClr val="accent1">
                  <a:alpha val="10000"/>
                </a:schemeClr>
              </a:gs>
            </a:gsLst>
            <a:lin ang="54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lstStyle/>
          <a:p>
            <a:pPr lvl="0" algn="ctr">
              <a:buClrTx/>
              <a:buSzTx/>
              <a:buFontTx/>
            </a:pPr>
            <a:endParaRPr lang="zh-CN" altLang="en-US">
              <a:solidFill>
                <a:schemeClr val="lt1"/>
              </a:solidFill>
              <a:cs typeface="+mn-ea"/>
              <a:sym typeface="+mn-lt"/>
            </a:endParaRPr>
          </a:p>
        </p:txBody>
      </p:sp>
      <p:sp>
        <p:nvSpPr>
          <p:cNvPr id="34" name="任意多边形: 形状 10"/>
          <p:cNvSpPr/>
          <p:nvPr>
            <p:custDataLst>
              <p:tags r:id="rId15"/>
            </p:custDataLst>
          </p:nvPr>
        </p:nvSpPr>
        <p:spPr>
          <a:xfrm>
            <a:off x="4234815" y="3008630"/>
            <a:ext cx="3444875" cy="1173480"/>
          </a:xfrm>
          <a:custGeom>
            <a:avLst/>
            <a:gdLst>
              <a:gd name="connsiteX0" fmla="*/ 0 w 4023360"/>
              <a:gd name="connsiteY0" fmla="*/ 7761 h 1357052"/>
              <a:gd name="connsiteX1" fmla="*/ 2011680 w 4023360"/>
              <a:gd name="connsiteY1" fmla="*/ 410984 h 1357052"/>
              <a:gd name="connsiteX2" fmla="*/ 4023360 w 4023360"/>
              <a:gd name="connsiteY2" fmla="*/ 7761 h 1357052"/>
              <a:gd name="connsiteX3" fmla="*/ 4023360 w 4023360"/>
              <a:gd name="connsiteY3" fmla="*/ 953829 h 1357052"/>
              <a:gd name="connsiteX4" fmla="*/ 2011680 w 4023360"/>
              <a:gd name="connsiteY4" fmla="*/ 1357052 h 1357052"/>
              <a:gd name="connsiteX5" fmla="*/ 0 w 4023360"/>
              <a:gd name="connsiteY5" fmla="*/ 953829 h 1357052"/>
              <a:gd name="connsiteX6" fmla="*/ 4021405 w 4023360"/>
              <a:gd name="connsiteY6" fmla="*/ 0 h 1357052"/>
              <a:gd name="connsiteX7" fmla="*/ 4023360 w 4023360"/>
              <a:gd name="connsiteY7" fmla="*/ 0 h 1357052"/>
              <a:gd name="connsiteX8" fmla="*/ 4023360 w 4023360"/>
              <a:gd name="connsiteY8" fmla="*/ 7761 h 1357052"/>
              <a:gd name="connsiteX9" fmla="*/ 0 w 4023360"/>
              <a:gd name="connsiteY9" fmla="*/ 0 h 1357052"/>
              <a:gd name="connsiteX10" fmla="*/ 1955 w 4023360"/>
              <a:gd name="connsiteY10" fmla="*/ 0 h 1357052"/>
              <a:gd name="connsiteX11" fmla="*/ 0 w 4023360"/>
              <a:gd name="connsiteY11" fmla="*/ 7761 h 135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23360" h="1357052">
                <a:moveTo>
                  <a:pt x="0" y="7761"/>
                </a:moveTo>
                <a:cubicBezTo>
                  <a:pt x="0" y="230455"/>
                  <a:pt x="900660" y="410984"/>
                  <a:pt x="2011680" y="410984"/>
                </a:cubicBezTo>
                <a:cubicBezTo>
                  <a:pt x="3122700" y="410984"/>
                  <a:pt x="4023360" y="230455"/>
                  <a:pt x="4023360" y="7761"/>
                </a:cubicBezTo>
                <a:lnTo>
                  <a:pt x="4023360" y="953829"/>
                </a:lnTo>
                <a:cubicBezTo>
                  <a:pt x="4023360" y="1176523"/>
                  <a:pt x="3122700" y="1357052"/>
                  <a:pt x="2011680" y="1357052"/>
                </a:cubicBezTo>
                <a:cubicBezTo>
                  <a:pt x="900660" y="1357052"/>
                  <a:pt x="0" y="1176523"/>
                  <a:pt x="0" y="953829"/>
                </a:cubicBezTo>
                <a:close/>
                <a:moveTo>
                  <a:pt x="4021405" y="0"/>
                </a:moveTo>
                <a:lnTo>
                  <a:pt x="4023360" y="0"/>
                </a:lnTo>
                <a:lnTo>
                  <a:pt x="4023360" y="7761"/>
                </a:lnTo>
                <a:close/>
                <a:moveTo>
                  <a:pt x="0" y="0"/>
                </a:moveTo>
                <a:lnTo>
                  <a:pt x="1955" y="0"/>
                </a:lnTo>
                <a:lnTo>
                  <a:pt x="0" y="7761"/>
                </a:lnTo>
                <a:close/>
              </a:path>
            </a:pathLst>
          </a:custGeom>
          <a:gradFill flip="none" rotWithShape="1">
            <a:gsLst>
              <a:gs pos="0">
                <a:schemeClr val="accent1">
                  <a:alpha val="50000"/>
                </a:schemeClr>
              </a:gs>
              <a:gs pos="41000">
                <a:schemeClr val="accent1">
                  <a:alpha val="20000"/>
                </a:schemeClr>
              </a:gs>
              <a:gs pos="100000">
                <a:schemeClr val="accent1">
                  <a:lumMod val="20000"/>
                  <a:lumOff val="80000"/>
                  <a:alpha val="0"/>
                </a:schemeClr>
              </a:gs>
            </a:gsLst>
            <a:lin ang="5400000" scaled="1"/>
            <a:tileRect/>
          </a:gradFill>
          <a:ln w="19050">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pic>
        <p:nvPicPr>
          <p:cNvPr id="8" name="图片 3"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582285" y="1861185"/>
            <a:ext cx="751205" cy="751205"/>
          </a:xfrm>
          <a:prstGeom prst="rect">
            <a:avLst/>
          </a:prstGeom>
          <a:effectLst>
            <a:reflection blurRad="25400" stA="42000" endPos="35000" dir="5400000" sy="-100000" algn="bl" rotWithShape="0"/>
          </a:effectLst>
        </p:spPr>
      </p:pic>
    </p:spTree>
    <p:custDataLst>
      <p:tags r:id="rId19"/>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3.4</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765" y="1476260"/>
            <a:ext cx="10879572" cy="4277287"/>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资源初始化</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3.4.1</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cxnSp>
        <p:nvCxnSpPr>
          <p:cNvPr id="525" name="直接连接符 524"/>
          <p:cNvCxnSpPr/>
          <p:nvPr>
            <p:custDataLst>
              <p:tags r:id="rId2"/>
            </p:custDataLst>
          </p:nvPr>
        </p:nvCxnSpPr>
        <p:spPr>
          <a:xfrm>
            <a:off x="1433602" y="2565630"/>
            <a:ext cx="8029771" cy="21"/>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custDataLst>
              <p:tags r:id="rId3"/>
            </p:custDataLst>
          </p:nvPr>
        </p:nvCxnSpPr>
        <p:spPr>
          <a:xfrm flipV="1">
            <a:off x="1433602" y="4952854"/>
            <a:ext cx="8029771" cy="235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28" name="弧形 527"/>
          <p:cNvSpPr>
            <a:spLocks noChangeAspect="1"/>
          </p:cNvSpPr>
          <p:nvPr>
            <p:custDataLst>
              <p:tags r:id="rId4"/>
            </p:custDataLst>
          </p:nvPr>
        </p:nvSpPr>
        <p:spPr>
          <a:xfrm>
            <a:off x="8268553" y="2565630"/>
            <a:ext cx="2389662" cy="2389662"/>
          </a:xfrm>
          <a:prstGeom prst="arc">
            <a:avLst>
              <a:gd name="adj1" fmla="val 16182496"/>
              <a:gd name="adj2" fmla="val 5427152"/>
            </a:avLst>
          </a:prstGeom>
          <a:ln w="2222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529" name="矩形 528"/>
          <p:cNvSpPr/>
          <p:nvPr>
            <p:custDataLst>
              <p:tags r:id="rId5"/>
            </p:custDataLst>
          </p:nvPr>
        </p:nvSpPr>
        <p:spPr>
          <a:xfrm>
            <a:off x="1687720" y="3180083"/>
            <a:ext cx="1924031" cy="95596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sz="1400" dirty="0">
                <a:solidFill>
                  <a:schemeClr val="tx1">
                    <a:lumMod val="85000"/>
                    <a:lumOff val="15000"/>
                  </a:schemeClr>
                </a:solidFill>
                <a:latin typeface="+mn-ea"/>
                <a:cs typeface="+mn-ea"/>
              </a:rPr>
              <a:t>创建</a:t>
            </a:r>
            <a:r>
              <a:rPr lang="en-US" altLang="zh-CN" sz="1400" dirty="0">
                <a:solidFill>
                  <a:schemeClr val="tx1">
                    <a:lumMod val="85000"/>
                    <a:lumOff val="15000"/>
                  </a:schemeClr>
                </a:solidFill>
                <a:latin typeface="+mn-ea"/>
                <a:cs typeface="+mn-ea"/>
              </a:rPr>
              <a:t>Web</a:t>
            </a:r>
            <a:r>
              <a:rPr lang="zh-CN" altLang="en-US" sz="1400" dirty="0">
                <a:solidFill>
                  <a:schemeClr val="tx1">
                    <a:lumMod val="85000"/>
                    <a:lumOff val="15000"/>
                  </a:schemeClr>
                </a:solidFill>
                <a:latin typeface="+mn-ea"/>
                <a:cs typeface="+mn-ea"/>
              </a:rPr>
              <a:t>服务器的身份</a:t>
            </a:r>
            <a:endParaRPr lang="zh-CN" altLang="en-US" sz="1400" dirty="0">
              <a:solidFill>
                <a:schemeClr val="tx1">
                  <a:lumMod val="85000"/>
                  <a:lumOff val="15000"/>
                </a:schemeClr>
              </a:solidFill>
              <a:latin typeface="+mn-ea"/>
              <a:cs typeface="+mn-ea"/>
            </a:endParaRPr>
          </a:p>
        </p:txBody>
      </p:sp>
      <p:sp>
        <p:nvSpPr>
          <p:cNvPr id="530" name="矩形 529"/>
          <p:cNvSpPr/>
          <p:nvPr>
            <p:custDataLst>
              <p:tags r:id="rId6"/>
            </p:custDataLst>
          </p:nvPr>
        </p:nvSpPr>
        <p:spPr>
          <a:xfrm>
            <a:off x="1687720" y="2714873"/>
            <a:ext cx="1699090"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创建服务账号</a:t>
            </a:r>
            <a:endParaRPr lang="zh-CN" altLang="en-US" b="1" dirty="0">
              <a:solidFill>
                <a:schemeClr val="tx1"/>
              </a:solidFill>
              <a:latin typeface="+mn-ea"/>
              <a:cs typeface="+mn-ea"/>
            </a:endParaRPr>
          </a:p>
        </p:txBody>
      </p:sp>
      <p:sp>
        <p:nvSpPr>
          <p:cNvPr id="531" name="等腰三角形 112"/>
          <p:cNvSpPr/>
          <p:nvPr>
            <p:custDataLst>
              <p:tags r:id="rId7"/>
            </p:custDataLst>
          </p:nvPr>
        </p:nvSpPr>
        <p:spPr>
          <a:xfrm>
            <a:off x="2492425" y="2484958"/>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alpha val="100000"/>
                </a:schemeClr>
              </a:gs>
              <a:gs pos="99000">
                <a:schemeClr val="accent1">
                  <a:alpha val="100000"/>
                </a:schemeClr>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3" name="矩形 532"/>
          <p:cNvSpPr/>
          <p:nvPr>
            <p:custDataLst>
              <p:tags r:id="rId8"/>
            </p:custDataLst>
          </p:nvPr>
        </p:nvSpPr>
        <p:spPr>
          <a:xfrm>
            <a:off x="3931751" y="3180083"/>
            <a:ext cx="2032267" cy="950587"/>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创建</a:t>
            </a:r>
            <a:r>
              <a:rPr lang="en-US" altLang="zh-CN" sz="1400">
                <a:solidFill>
                  <a:schemeClr val="tx1">
                    <a:lumMod val="85000"/>
                    <a:lumOff val="15000"/>
                  </a:schemeClr>
                </a:solidFill>
                <a:latin typeface="+mn-ea"/>
                <a:cs typeface="+mn-ea"/>
              </a:rPr>
              <a:t>Web</a:t>
            </a:r>
            <a:r>
              <a:rPr lang="zh-CN" altLang="en-US" sz="1400">
                <a:solidFill>
                  <a:schemeClr val="tx1">
                    <a:lumMod val="85000"/>
                    <a:lumOff val="15000"/>
                  </a:schemeClr>
                </a:solidFill>
                <a:latin typeface="+mn-ea"/>
                <a:cs typeface="+mn-ea"/>
              </a:rPr>
              <a:t>服务器身份验证的凭证</a:t>
            </a:r>
            <a:endParaRPr lang="zh-CN" altLang="en-US" sz="1400">
              <a:solidFill>
                <a:schemeClr val="tx1">
                  <a:lumMod val="85000"/>
                  <a:lumOff val="15000"/>
                </a:schemeClr>
              </a:solidFill>
              <a:latin typeface="+mn-ea"/>
              <a:cs typeface="+mn-ea"/>
            </a:endParaRPr>
          </a:p>
        </p:txBody>
      </p:sp>
      <p:sp>
        <p:nvSpPr>
          <p:cNvPr id="534" name="矩形 533"/>
          <p:cNvSpPr/>
          <p:nvPr>
            <p:custDataLst>
              <p:tags r:id="rId9"/>
            </p:custDataLst>
          </p:nvPr>
        </p:nvSpPr>
        <p:spPr>
          <a:xfrm>
            <a:off x="3931751" y="2714873"/>
            <a:ext cx="1699090"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a:t>
            </a:r>
            <a:r>
              <a:rPr lang="en-US" altLang="zh-CN" b="1" dirty="0">
                <a:solidFill>
                  <a:schemeClr val="tx1"/>
                </a:solidFill>
                <a:latin typeface="+mn-ea"/>
                <a:cs typeface="+mn-ea"/>
              </a:rPr>
              <a:t> Secret</a:t>
            </a:r>
            <a:endParaRPr lang="en-US" altLang="zh-CN" b="1" dirty="0">
              <a:solidFill>
                <a:schemeClr val="tx1"/>
              </a:solidFill>
              <a:latin typeface="+mn-ea"/>
              <a:cs typeface="+mn-ea"/>
            </a:endParaRPr>
          </a:p>
        </p:txBody>
      </p:sp>
      <p:sp>
        <p:nvSpPr>
          <p:cNvPr id="535" name="等腰三角形 112"/>
          <p:cNvSpPr/>
          <p:nvPr>
            <p:custDataLst>
              <p:tags r:id="rId10"/>
            </p:custDataLst>
          </p:nvPr>
        </p:nvSpPr>
        <p:spPr>
          <a:xfrm>
            <a:off x="4694103" y="2484958"/>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alpha val="100000"/>
                </a:schemeClr>
              </a:gs>
              <a:gs pos="99000">
                <a:schemeClr val="accent1">
                  <a:alpha val="100000"/>
                </a:schemeClr>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6" name="矩形 535"/>
          <p:cNvSpPr/>
          <p:nvPr>
            <p:custDataLst>
              <p:tags r:id="rId11"/>
            </p:custDataLst>
          </p:nvPr>
        </p:nvSpPr>
        <p:spPr>
          <a:xfrm>
            <a:off x="6175110" y="3180083"/>
            <a:ext cx="1907897" cy="102991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创建一个权限的集合</a:t>
            </a:r>
            <a:endParaRPr lang="zh-CN" altLang="en-US" sz="1400">
              <a:solidFill>
                <a:schemeClr val="tx1">
                  <a:lumMod val="85000"/>
                  <a:lumOff val="15000"/>
                </a:schemeClr>
              </a:solidFill>
              <a:latin typeface="+mn-ea"/>
              <a:cs typeface="+mn-ea"/>
            </a:endParaRPr>
          </a:p>
        </p:txBody>
      </p:sp>
      <p:sp>
        <p:nvSpPr>
          <p:cNvPr id="538" name="矩形 537"/>
          <p:cNvSpPr/>
          <p:nvPr>
            <p:custDataLst>
              <p:tags r:id="rId12"/>
            </p:custDataLst>
          </p:nvPr>
        </p:nvSpPr>
        <p:spPr>
          <a:xfrm>
            <a:off x="6175110" y="2714873"/>
            <a:ext cx="1699090"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创建角色</a:t>
            </a:r>
            <a:endParaRPr lang="zh-CN" altLang="en-US" b="1" dirty="0">
              <a:solidFill>
                <a:schemeClr val="tx1"/>
              </a:solidFill>
              <a:latin typeface="+mn-ea"/>
              <a:cs typeface="+mn-ea"/>
            </a:endParaRPr>
          </a:p>
        </p:txBody>
      </p:sp>
      <p:sp>
        <p:nvSpPr>
          <p:cNvPr id="539" name="等腰三角形 112"/>
          <p:cNvSpPr/>
          <p:nvPr>
            <p:custDataLst>
              <p:tags r:id="rId13"/>
            </p:custDataLst>
          </p:nvPr>
        </p:nvSpPr>
        <p:spPr>
          <a:xfrm>
            <a:off x="6934773" y="2484958"/>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alpha val="100000"/>
                </a:schemeClr>
              </a:gs>
              <a:gs pos="99000">
                <a:schemeClr val="accent1">
                  <a:alpha val="100000"/>
                </a:schemeClr>
              </a:gs>
            </a:gsLst>
            <a:lin ang="5400000" scaled="1"/>
            <a:tileRect/>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540" name="矩形 539"/>
          <p:cNvSpPr/>
          <p:nvPr>
            <p:custDataLst>
              <p:tags r:id="rId14"/>
            </p:custDataLst>
          </p:nvPr>
        </p:nvSpPr>
        <p:spPr>
          <a:xfrm>
            <a:off x="8418468" y="3180083"/>
            <a:ext cx="1914620" cy="1016469"/>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将身份与权限绑定</a:t>
            </a:r>
            <a:endParaRPr lang="zh-CN" altLang="en-US" sz="1400">
              <a:solidFill>
                <a:schemeClr val="tx1">
                  <a:lumMod val="85000"/>
                  <a:lumOff val="15000"/>
                </a:schemeClr>
              </a:solidFill>
              <a:latin typeface="+mn-ea"/>
              <a:cs typeface="+mn-ea"/>
            </a:endParaRPr>
          </a:p>
        </p:txBody>
      </p:sp>
      <p:sp>
        <p:nvSpPr>
          <p:cNvPr id="541" name="矩形 540"/>
          <p:cNvSpPr/>
          <p:nvPr>
            <p:custDataLst>
              <p:tags r:id="rId15"/>
            </p:custDataLst>
          </p:nvPr>
        </p:nvSpPr>
        <p:spPr>
          <a:xfrm>
            <a:off x="8418468" y="2714873"/>
            <a:ext cx="1699090"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创建角色绑定</a:t>
            </a:r>
            <a:endParaRPr lang="zh-CN" altLang="en-US" b="1" dirty="0">
              <a:solidFill>
                <a:schemeClr val="tx1"/>
              </a:solidFill>
              <a:latin typeface="+mn-ea"/>
              <a:cs typeface="+mn-ea"/>
            </a:endParaRPr>
          </a:p>
        </p:txBody>
      </p:sp>
      <p:sp>
        <p:nvSpPr>
          <p:cNvPr id="542" name="等腰三角形 112"/>
          <p:cNvSpPr/>
          <p:nvPr>
            <p:custDataLst>
              <p:tags r:id="rId16"/>
            </p:custDataLst>
          </p:nvPr>
        </p:nvSpPr>
        <p:spPr>
          <a:xfrm>
            <a:off x="9175442" y="2484958"/>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alpha val="100000"/>
                </a:schemeClr>
              </a:gs>
              <a:gs pos="99000">
                <a:schemeClr val="accent1">
                  <a:alpha val="100000"/>
                </a:schemeClr>
              </a:gs>
            </a:gsLst>
            <a:lin ang="5400000" scaled="1"/>
            <a:tileRect/>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543" name="矩形 542"/>
          <p:cNvSpPr/>
          <p:nvPr>
            <p:custDataLst>
              <p:tags r:id="rId17"/>
            </p:custDataLst>
          </p:nvPr>
        </p:nvSpPr>
        <p:spPr>
          <a:xfrm>
            <a:off x="8401662" y="5671899"/>
            <a:ext cx="1962351" cy="902856"/>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创建</a:t>
            </a:r>
            <a:r>
              <a:rPr lang="en-US" altLang="zh-CN" sz="1400">
                <a:solidFill>
                  <a:schemeClr val="tx1">
                    <a:lumMod val="85000"/>
                    <a:lumOff val="15000"/>
                  </a:schemeClr>
                </a:solidFill>
                <a:latin typeface="+mn-ea"/>
                <a:cs typeface="+mn-ea"/>
              </a:rPr>
              <a:t>Web</a:t>
            </a:r>
            <a:r>
              <a:rPr lang="zh-CN" altLang="en-US" sz="1400">
                <a:solidFill>
                  <a:schemeClr val="tx1">
                    <a:lumMod val="85000"/>
                    <a:lumOff val="15000"/>
                  </a:schemeClr>
                </a:solidFill>
                <a:latin typeface="+mn-ea"/>
                <a:cs typeface="+mn-ea"/>
              </a:rPr>
              <a:t>服务器</a:t>
            </a:r>
            <a:endParaRPr lang="zh-CN" altLang="en-US" sz="1400">
              <a:solidFill>
                <a:schemeClr val="tx1">
                  <a:lumMod val="85000"/>
                  <a:lumOff val="15000"/>
                </a:schemeClr>
              </a:solidFill>
              <a:latin typeface="+mn-ea"/>
              <a:cs typeface="+mn-ea"/>
            </a:endParaRPr>
          </a:p>
        </p:txBody>
      </p:sp>
      <p:sp>
        <p:nvSpPr>
          <p:cNvPr id="544" name="矩形 543"/>
          <p:cNvSpPr/>
          <p:nvPr>
            <p:custDataLst>
              <p:tags r:id="rId18"/>
            </p:custDataLst>
          </p:nvPr>
        </p:nvSpPr>
        <p:spPr>
          <a:xfrm>
            <a:off x="8401662" y="5267649"/>
            <a:ext cx="1699090"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a:t>
            </a:r>
            <a:r>
              <a:rPr lang="en-US" altLang="zh-CN" b="1" dirty="0">
                <a:solidFill>
                  <a:schemeClr val="tx1"/>
                </a:solidFill>
                <a:latin typeface="+mn-ea"/>
                <a:cs typeface="+mn-ea"/>
              </a:rPr>
              <a:t>Web</a:t>
            </a:r>
            <a:r>
              <a:rPr lang="zh-CN" altLang="en-US" b="1" dirty="0">
                <a:solidFill>
                  <a:schemeClr val="tx1"/>
                </a:solidFill>
                <a:latin typeface="+mn-ea"/>
                <a:cs typeface="+mn-ea"/>
              </a:rPr>
              <a:t>服务器</a:t>
            </a:r>
            <a:r>
              <a:rPr lang="en-US" altLang="zh-CN" b="1" dirty="0">
                <a:solidFill>
                  <a:schemeClr val="tx1"/>
                </a:solidFill>
                <a:latin typeface="+mn-ea"/>
                <a:cs typeface="+mn-ea"/>
              </a:rPr>
              <a:t>Pod</a:t>
            </a:r>
            <a:endParaRPr lang="en-US" altLang="zh-CN" b="1" dirty="0">
              <a:solidFill>
                <a:schemeClr val="tx1"/>
              </a:solidFill>
              <a:latin typeface="+mn-ea"/>
              <a:cs typeface="+mn-ea"/>
            </a:endParaRPr>
          </a:p>
        </p:txBody>
      </p:sp>
      <p:pic>
        <p:nvPicPr>
          <p:cNvPr id="545" name="图片 16" descr="343439383331313b343532303033323bd3a6d3c3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082669" y="4383443"/>
            <a:ext cx="381128" cy="381128"/>
          </a:xfrm>
          <a:prstGeom prst="rect">
            <a:avLst/>
          </a:prstGeom>
          <a:effectLst/>
        </p:spPr>
      </p:pic>
      <p:sp>
        <p:nvSpPr>
          <p:cNvPr id="546" name="等腰三角形 112"/>
          <p:cNvSpPr/>
          <p:nvPr>
            <p:custDataLst>
              <p:tags r:id="rId22"/>
            </p:custDataLst>
          </p:nvPr>
        </p:nvSpPr>
        <p:spPr>
          <a:xfrm flipH="1">
            <a:off x="9155274" y="4866804"/>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alpha val="100000"/>
                </a:schemeClr>
              </a:gs>
              <a:gs pos="99000">
                <a:schemeClr val="accent1">
                  <a:alpha val="100000"/>
                </a:schemeClr>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7" name="矩形 546"/>
          <p:cNvSpPr/>
          <p:nvPr>
            <p:custDataLst>
              <p:tags r:id="rId23"/>
            </p:custDataLst>
          </p:nvPr>
        </p:nvSpPr>
        <p:spPr>
          <a:xfrm>
            <a:off x="1687720" y="5541089"/>
            <a:ext cx="1923359" cy="853108"/>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将工作服务器调度到目标上</a:t>
            </a:r>
            <a:endParaRPr lang="zh-CN" altLang="en-US" sz="1400">
              <a:solidFill>
                <a:schemeClr val="tx1">
                  <a:lumMod val="85000"/>
                  <a:lumOff val="15000"/>
                </a:schemeClr>
              </a:solidFill>
              <a:latin typeface="+mn-ea"/>
              <a:cs typeface="+mn-ea"/>
            </a:endParaRPr>
          </a:p>
        </p:txBody>
      </p:sp>
      <p:sp>
        <p:nvSpPr>
          <p:cNvPr id="548" name="矩形 547"/>
          <p:cNvSpPr/>
          <p:nvPr>
            <p:custDataLst>
              <p:tags r:id="rId24"/>
            </p:custDataLst>
          </p:nvPr>
        </p:nvSpPr>
        <p:spPr>
          <a:xfrm>
            <a:off x="1687720" y="5075879"/>
            <a:ext cx="1752134"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创建工作服务器</a:t>
            </a:r>
            <a:endParaRPr lang="zh-CN" altLang="en-US" b="1" dirty="0">
              <a:solidFill>
                <a:schemeClr val="tx1"/>
              </a:solidFill>
              <a:latin typeface="+mn-ea"/>
              <a:cs typeface="+mn-ea"/>
            </a:endParaRPr>
          </a:p>
        </p:txBody>
      </p:sp>
      <p:pic>
        <p:nvPicPr>
          <p:cNvPr id="549" name="图片 22" descr="333639373138363b343435303739363bd2b5cef1bcbcc4dc"/>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2345870" y="4372687"/>
            <a:ext cx="381128" cy="381128"/>
          </a:xfrm>
          <a:prstGeom prst="rect">
            <a:avLst/>
          </a:prstGeom>
          <a:effectLst>
            <a:outerShdw blurRad="190500" sx="102000" sy="102000" algn="ctr" rotWithShape="0">
              <a:schemeClr val="accent1">
                <a:alpha val="12000"/>
              </a:schemeClr>
            </a:outerShdw>
          </a:effectLst>
        </p:spPr>
      </p:pic>
      <p:sp>
        <p:nvSpPr>
          <p:cNvPr id="550" name="等腰三角形 112"/>
          <p:cNvSpPr/>
          <p:nvPr>
            <p:custDataLst>
              <p:tags r:id="rId28"/>
            </p:custDataLst>
          </p:nvPr>
        </p:nvSpPr>
        <p:spPr>
          <a:xfrm flipH="1">
            <a:off x="2473601" y="4873526"/>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alpha val="100000"/>
                </a:schemeClr>
              </a:gs>
              <a:gs pos="99000">
                <a:schemeClr val="accent1">
                  <a:alpha val="100000"/>
                </a:schemeClr>
              </a:gs>
            </a:gsLst>
            <a:lin ang="5400000" scaled="1"/>
            <a:tileRect/>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551" name="矩形 550"/>
          <p:cNvSpPr/>
          <p:nvPr>
            <p:custDataLst>
              <p:tags r:id="rId29"/>
            </p:custDataLst>
          </p:nvPr>
        </p:nvSpPr>
        <p:spPr>
          <a:xfrm>
            <a:off x="3926560" y="5711269"/>
            <a:ext cx="1905880" cy="832268"/>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读取配置下发目标的列表</a:t>
            </a:r>
            <a:endParaRPr lang="zh-CN" altLang="en-US" sz="1400">
              <a:solidFill>
                <a:schemeClr val="tx1">
                  <a:lumMod val="85000"/>
                  <a:lumOff val="15000"/>
                </a:schemeClr>
              </a:solidFill>
              <a:latin typeface="+mn-ea"/>
              <a:cs typeface="+mn-ea"/>
            </a:endParaRPr>
          </a:p>
        </p:txBody>
      </p:sp>
      <p:sp>
        <p:nvSpPr>
          <p:cNvPr id="552" name="矩形 551"/>
          <p:cNvSpPr/>
          <p:nvPr>
            <p:custDataLst>
              <p:tags r:id="rId30"/>
            </p:custDataLst>
          </p:nvPr>
        </p:nvSpPr>
        <p:spPr>
          <a:xfrm>
            <a:off x="3894810" y="5268284"/>
            <a:ext cx="1752134"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获取</a:t>
            </a:r>
            <a:r>
              <a:rPr lang="en-US" altLang="zh-CN" b="1" dirty="0">
                <a:solidFill>
                  <a:schemeClr val="tx1"/>
                </a:solidFill>
                <a:latin typeface="+mn-ea"/>
                <a:cs typeface="+mn-ea"/>
              </a:rPr>
              <a:t>Node</a:t>
            </a:r>
            <a:r>
              <a:rPr lang="zh-CN" altLang="en-US" b="1" dirty="0">
                <a:solidFill>
                  <a:schemeClr val="tx1"/>
                </a:solidFill>
                <a:latin typeface="+mn-ea"/>
                <a:cs typeface="+mn-ea"/>
              </a:rPr>
              <a:t>信息列表</a:t>
            </a:r>
            <a:endParaRPr lang="zh-CN" altLang="en-US" b="1" dirty="0">
              <a:solidFill>
                <a:schemeClr val="tx1"/>
              </a:solidFill>
              <a:latin typeface="+mn-ea"/>
              <a:cs typeface="+mn-ea"/>
            </a:endParaRPr>
          </a:p>
        </p:txBody>
      </p:sp>
      <p:pic>
        <p:nvPicPr>
          <p:cNvPr id="553" name="图片 10" descr="343439383331313b343532303032363bd4f6d6b5b7fecef1"/>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622842" y="4372014"/>
            <a:ext cx="381128" cy="381128"/>
          </a:xfrm>
          <a:prstGeom prst="rect">
            <a:avLst/>
          </a:prstGeom>
          <a:effectLst>
            <a:outerShdw blurRad="190500" sx="102000" sy="102000" algn="ctr" rotWithShape="0">
              <a:schemeClr val="accent1">
                <a:alpha val="12000"/>
              </a:schemeClr>
            </a:outerShdw>
          </a:effectLst>
        </p:spPr>
      </p:pic>
      <p:sp>
        <p:nvSpPr>
          <p:cNvPr id="554" name="等腰三角形 112"/>
          <p:cNvSpPr/>
          <p:nvPr>
            <p:custDataLst>
              <p:tags r:id="rId34"/>
            </p:custDataLst>
          </p:nvPr>
        </p:nvSpPr>
        <p:spPr>
          <a:xfrm flipH="1">
            <a:off x="4714271" y="4873526"/>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flip="none" rotWithShape="1">
            <a:gsLst>
              <a:gs pos="0">
                <a:schemeClr val="accent1">
                  <a:lumMod val="60000"/>
                  <a:lumOff val="40000"/>
                  <a:alpha val="100000"/>
                </a:schemeClr>
              </a:gs>
              <a:gs pos="99000">
                <a:schemeClr val="accent1">
                  <a:alpha val="100000"/>
                </a:schemeClr>
              </a:gs>
            </a:gsLst>
            <a:lin ang="5400000" scaled="1"/>
            <a:tileRect/>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100000"/>
                </a:schemeClr>
              </a:solidFill>
            </a:endParaRPr>
          </a:p>
        </p:txBody>
      </p:sp>
      <p:sp>
        <p:nvSpPr>
          <p:cNvPr id="555" name="矩形 554"/>
          <p:cNvSpPr/>
          <p:nvPr>
            <p:custDataLst>
              <p:tags r:id="rId35"/>
            </p:custDataLst>
          </p:nvPr>
        </p:nvSpPr>
        <p:spPr>
          <a:xfrm>
            <a:off x="6148219" y="5541089"/>
            <a:ext cx="2018821" cy="826218"/>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1400">
                <a:solidFill>
                  <a:schemeClr val="tx1">
                    <a:lumMod val="85000"/>
                    <a:lumOff val="15000"/>
                  </a:schemeClr>
                </a:solidFill>
                <a:latin typeface="+mn-ea"/>
                <a:cs typeface="+mn-ea"/>
              </a:rPr>
              <a:t>将服务暴露到外部</a:t>
            </a:r>
            <a:endParaRPr lang="zh-CN" altLang="en-US" sz="1400">
              <a:solidFill>
                <a:schemeClr val="tx1">
                  <a:lumMod val="85000"/>
                  <a:lumOff val="15000"/>
                </a:schemeClr>
              </a:solidFill>
              <a:latin typeface="+mn-ea"/>
              <a:cs typeface="+mn-ea"/>
            </a:endParaRPr>
          </a:p>
        </p:txBody>
      </p:sp>
      <p:sp>
        <p:nvSpPr>
          <p:cNvPr id="556" name="矩形 555"/>
          <p:cNvSpPr/>
          <p:nvPr>
            <p:custDataLst>
              <p:tags r:id="rId36"/>
            </p:custDataLst>
          </p:nvPr>
        </p:nvSpPr>
        <p:spPr>
          <a:xfrm>
            <a:off x="6148219" y="5075879"/>
            <a:ext cx="1752134" cy="395293"/>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创建</a:t>
            </a:r>
            <a:r>
              <a:rPr lang="en-US" altLang="zh-CN" b="1" dirty="0">
                <a:solidFill>
                  <a:schemeClr val="tx1"/>
                </a:solidFill>
                <a:latin typeface="+mn-ea"/>
                <a:cs typeface="+mn-ea"/>
              </a:rPr>
              <a:t>Service</a:t>
            </a:r>
            <a:endParaRPr lang="en-US" altLang="zh-CN" b="1" dirty="0">
              <a:solidFill>
                <a:schemeClr val="tx1"/>
              </a:solidFill>
              <a:latin typeface="+mn-ea"/>
              <a:cs typeface="+mn-ea"/>
            </a:endParaRPr>
          </a:p>
        </p:txBody>
      </p:sp>
      <p:pic>
        <p:nvPicPr>
          <p:cNvPr id="557" name="图片 1" descr="343435383036303b343532343134353bd7a8bcd2b4f2b7d6"/>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870907" y="4381426"/>
            <a:ext cx="381128" cy="381128"/>
          </a:xfrm>
          <a:prstGeom prst="rect">
            <a:avLst/>
          </a:prstGeom>
          <a:effectLst>
            <a:outerShdw blurRad="190500" sx="102000" sy="102000" algn="ctr" rotWithShape="0">
              <a:schemeClr val="accent1">
                <a:alpha val="12000"/>
              </a:schemeClr>
            </a:outerShdw>
          </a:effectLst>
        </p:spPr>
      </p:pic>
      <p:sp>
        <p:nvSpPr>
          <p:cNvPr id="558" name="等腰三角形 112"/>
          <p:cNvSpPr/>
          <p:nvPr>
            <p:custDataLst>
              <p:tags r:id="rId40"/>
            </p:custDataLst>
          </p:nvPr>
        </p:nvSpPr>
        <p:spPr>
          <a:xfrm flipH="1">
            <a:off x="6954941" y="4873526"/>
            <a:ext cx="143142" cy="169734"/>
          </a:xfrm>
          <a:custGeom>
            <a:avLst/>
            <a:gdLst>
              <a:gd name="connsiteX0" fmla="*/ 111367 w 364207"/>
              <a:gd name="connsiteY0" fmla="*/ 11834 h 431867"/>
              <a:gd name="connsiteX1" fmla="*/ 331597 w 364207"/>
              <a:gd name="connsiteY1" fmla="*/ 155650 h 431867"/>
              <a:gd name="connsiteX2" fmla="*/ 331597 w 364207"/>
              <a:gd name="connsiteY2" fmla="*/ 276219 h 431867"/>
              <a:gd name="connsiteX3" fmla="*/ 111367 w 364207"/>
              <a:gd name="connsiteY3" fmla="*/ 420034 h 431867"/>
              <a:gd name="connsiteX4" fmla="*/ 0 w 364207"/>
              <a:gd name="connsiteY4" fmla="*/ 359750 h 431867"/>
              <a:gd name="connsiteX5" fmla="*/ 0 w 364207"/>
              <a:gd name="connsiteY5" fmla="*/ 72118 h 431867"/>
              <a:gd name="connsiteX6" fmla="*/ 111367 w 364207"/>
              <a:gd name="connsiteY6" fmla="*/ 11834 h 43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207" h="431867">
                <a:moveTo>
                  <a:pt x="111367" y="11834"/>
                </a:moveTo>
                <a:lnTo>
                  <a:pt x="331597" y="155650"/>
                </a:lnTo>
                <a:cubicBezTo>
                  <a:pt x="375077" y="184044"/>
                  <a:pt x="375077" y="247825"/>
                  <a:pt x="331597" y="276219"/>
                </a:cubicBezTo>
                <a:lnTo>
                  <a:pt x="111367" y="420034"/>
                </a:lnTo>
                <a:cubicBezTo>
                  <a:pt x="63479" y="451306"/>
                  <a:pt x="0" y="416944"/>
                  <a:pt x="0" y="359750"/>
                </a:cubicBezTo>
                <a:lnTo>
                  <a:pt x="0" y="72118"/>
                </a:lnTo>
                <a:cubicBezTo>
                  <a:pt x="0" y="14924"/>
                  <a:pt x="63479" y="-19438"/>
                  <a:pt x="111367" y="11834"/>
                </a:cubicBezTo>
              </a:path>
            </a:pathLst>
          </a:custGeom>
          <a:gradFill>
            <a:gsLst>
              <a:gs pos="0">
                <a:schemeClr val="accent1">
                  <a:lumMod val="60000"/>
                  <a:lumOff val="40000"/>
                  <a:alpha val="100000"/>
                </a:schemeClr>
              </a:gs>
              <a:gs pos="99000">
                <a:schemeClr val="accent1">
                  <a:alpha val="100000"/>
                </a:schemeClr>
              </a:gs>
            </a:gsLst>
            <a:lin ang="5400000" scaled="1"/>
          </a:gradFill>
          <a:ln>
            <a:noFill/>
          </a:ln>
          <a:effectLst>
            <a:outerShdw blurRad="63500" dist="114300" dir="3900000" sx="102000" sy="102000" algn="ctr"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59" name="图片 558" descr="账号密码"/>
          <p:cNvPicPr>
            <a:picLocks noChangeAspect="1"/>
          </p:cNvPicPr>
          <p:nvPr/>
        </p:nvPicPr>
        <p:blipFill>
          <a:blip r:embed="rId41"/>
          <a:stretch>
            <a:fillRect/>
          </a:stretch>
        </p:blipFill>
        <p:spPr>
          <a:xfrm>
            <a:off x="4551680" y="2019935"/>
            <a:ext cx="427990" cy="427990"/>
          </a:xfrm>
          <a:prstGeom prst="rect">
            <a:avLst/>
          </a:prstGeom>
        </p:spPr>
      </p:pic>
      <p:pic>
        <p:nvPicPr>
          <p:cNvPr id="560" name="图片 559" descr="账号"/>
          <p:cNvPicPr>
            <a:picLocks noChangeAspect="1"/>
          </p:cNvPicPr>
          <p:nvPr/>
        </p:nvPicPr>
        <p:blipFill>
          <a:blip r:embed="rId42"/>
          <a:stretch>
            <a:fillRect/>
          </a:stretch>
        </p:blipFill>
        <p:spPr>
          <a:xfrm>
            <a:off x="2302510" y="1947545"/>
            <a:ext cx="542290" cy="542290"/>
          </a:xfrm>
          <a:prstGeom prst="rect">
            <a:avLst/>
          </a:prstGeom>
        </p:spPr>
      </p:pic>
      <p:pic>
        <p:nvPicPr>
          <p:cNvPr id="561" name="图片 560" descr="226角色、群体"/>
          <p:cNvPicPr>
            <a:picLocks noChangeAspect="1"/>
          </p:cNvPicPr>
          <p:nvPr/>
        </p:nvPicPr>
        <p:blipFill>
          <a:blip r:embed="rId43"/>
          <a:stretch>
            <a:fillRect/>
          </a:stretch>
        </p:blipFill>
        <p:spPr>
          <a:xfrm>
            <a:off x="6757035" y="2002155"/>
            <a:ext cx="493395" cy="493395"/>
          </a:xfrm>
          <a:prstGeom prst="rect">
            <a:avLst/>
          </a:prstGeom>
        </p:spPr>
      </p:pic>
      <p:pic>
        <p:nvPicPr>
          <p:cNvPr id="562" name="图片 561" descr="绑定 (1)"/>
          <p:cNvPicPr>
            <a:picLocks noChangeAspect="1"/>
          </p:cNvPicPr>
          <p:nvPr/>
        </p:nvPicPr>
        <p:blipFill>
          <a:blip r:embed="rId44"/>
          <a:stretch>
            <a:fillRect/>
          </a:stretch>
        </p:blipFill>
        <p:spPr>
          <a:xfrm>
            <a:off x="9077960" y="2092960"/>
            <a:ext cx="360045" cy="360045"/>
          </a:xfrm>
          <a:prstGeom prst="rect">
            <a:avLst/>
          </a:prstGeom>
        </p:spPr>
      </p:pic>
    </p:spTree>
    <p:custDataLst>
      <p:tags r:id="rId4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0"/>
            <a:ext cx="12192000" cy="6858000"/>
          </a:xfrm>
          <a:prstGeom prst="rect">
            <a:avLst/>
          </a:prstGeom>
        </p:spPr>
      </p:pic>
      <p:sp>
        <p:nvSpPr>
          <p:cNvPr id="3" name="矩形 2"/>
          <p:cNvSpPr/>
          <p:nvPr/>
        </p:nvSpPr>
        <p:spPr>
          <a:xfrm>
            <a:off x="0" y="0"/>
            <a:ext cx="12192000" cy="6858000"/>
          </a:xfrm>
          <a:prstGeom prst="rect">
            <a:avLst/>
          </a:prstGeom>
          <a:gradFill>
            <a:gsLst>
              <a:gs pos="23000">
                <a:srgbClr val="3982FF">
                  <a:alpha val="84000"/>
                </a:srgbClr>
              </a:gs>
              <a:gs pos="100000">
                <a:srgbClr val="3982FF">
                  <a:alpha val="4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4" name="组合 3"/>
          <p:cNvGrpSpPr/>
          <p:nvPr/>
        </p:nvGrpSpPr>
        <p:grpSpPr>
          <a:xfrm>
            <a:off x="2230186" y="740473"/>
            <a:ext cx="7731628" cy="1596925"/>
            <a:chOff x="2136944" y="1437986"/>
            <a:chExt cx="7731628" cy="1596925"/>
          </a:xfrm>
        </p:grpSpPr>
        <p:sp>
          <p:nvSpPr>
            <p:cNvPr id="5" name="文本框 4"/>
            <p:cNvSpPr txBox="1"/>
            <p:nvPr/>
          </p:nvSpPr>
          <p:spPr>
            <a:xfrm>
              <a:off x="3819027" y="1437986"/>
              <a:ext cx="4367463" cy="1322070"/>
            </a:xfrm>
            <a:prstGeom prst="rect">
              <a:avLst/>
            </a:prstGeom>
            <a:noFill/>
          </p:spPr>
          <p:txBody>
            <a:bodyPr wrap="square" rtlCol="0">
              <a:spAutoFit/>
            </a:bodyPr>
            <a:lstStyle/>
            <a:p>
              <a:pPr algn="ctr"/>
              <a:r>
                <a:rPr kumimoji="1" lang="zh-CN" altLang="en-US" sz="8000" dirty="0">
                  <a:solidFill>
                    <a:schemeClr val="bg1"/>
                  </a:solidFill>
                  <a:latin typeface="+mn-ea"/>
                  <a:cs typeface="+mn-ea"/>
                </a:rPr>
                <a:t>目 录</a:t>
              </a:r>
              <a:endParaRPr kumimoji="1" lang="zh-CN" altLang="en-US" sz="8000" dirty="0">
                <a:solidFill>
                  <a:schemeClr val="bg1"/>
                </a:solidFill>
                <a:latin typeface="+mn-ea"/>
                <a:cs typeface="+mn-ea"/>
              </a:endParaRPr>
            </a:p>
          </p:txBody>
        </p:sp>
        <p:sp>
          <p:nvSpPr>
            <p:cNvPr id="6" name="文本框 5"/>
            <p:cNvSpPr txBox="1"/>
            <p:nvPr/>
          </p:nvSpPr>
          <p:spPr>
            <a:xfrm>
              <a:off x="2136944" y="1834582"/>
              <a:ext cx="7731628" cy="1200329"/>
            </a:xfrm>
            <a:prstGeom prst="rect">
              <a:avLst/>
            </a:prstGeom>
            <a:noFill/>
          </p:spPr>
          <p:txBody>
            <a:bodyPr wrap="square" rtlCol="0">
              <a:spAutoFit/>
            </a:bodyPr>
            <a:lstStyle/>
            <a:p>
              <a:pPr algn="ctr"/>
              <a:r>
                <a:rPr kumimoji="1" lang="en-GB" altLang="zh-CN" sz="7200" b="1" i="1" dirty="0">
                  <a:gradFill>
                    <a:gsLst>
                      <a:gs pos="0">
                        <a:schemeClr val="bg1">
                          <a:alpha val="0"/>
                        </a:schemeClr>
                      </a:gs>
                      <a:gs pos="100000">
                        <a:schemeClr val="bg1">
                          <a:alpha val="45000"/>
                        </a:schemeClr>
                      </a:gs>
                    </a:gsLst>
                    <a:lin ang="5400000" scaled="1"/>
                  </a:gradFill>
                  <a:latin typeface="Avenir Black Oblique" panose="02000503020000020003" pitchFamily="2" charset="0"/>
                  <a:ea typeface="YouSheBiaoTiHei" pitchFamily="2" charset="-122"/>
                </a:rPr>
                <a:t>CONTENTS</a:t>
              </a:r>
              <a:endParaRPr kumimoji="1" lang="zh-CN" altLang="en-US" sz="7200" b="1" i="1" dirty="0">
                <a:gradFill>
                  <a:gsLst>
                    <a:gs pos="0">
                      <a:schemeClr val="bg1">
                        <a:alpha val="0"/>
                      </a:schemeClr>
                    </a:gs>
                    <a:gs pos="100000">
                      <a:schemeClr val="bg1">
                        <a:alpha val="45000"/>
                      </a:schemeClr>
                    </a:gs>
                  </a:gsLst>
                  <a:lin ang="5400000" scaled="1"/>
                </a:gradFill>
                <a:latin typeface="Avenir Black Oblique" panose="02000503020000020003" pitchFamily="2" charset="0"/>
                <a:ea typeface="YouSheBiaoTiHei" pitchFamily="2" charset="-122"/>
              </a:endParaRPr>
            </a:p>
          </p:txBody>
        </p:sp>
      </p:grpSp>
      <p:grpSp>
        <p:nvGrpSpPr>
          <p:cNvPr id="17" name="组合 16"/>
          <p:cNvGrpSpPr/>
          <p:nvPr>
            <p:custDataLst>
              <p:tags r:id="rId2"/>
            </p:custDataLst>
          </p:nvPr>
        </p:nvGrpSpPr>
        <p:grpSpPr>
          <a:xfrm>
            <a:off x="839788" y="2408809"/>
            <a:ext cx="2188890" cy="2188890"/>
            <a:chOff x="1381462" y="2707401"/>
            <a:chExt cx="2700000" cy="2700000"/>
          </a:xfrm>
        </p:grpSpPr>
        <p:grpSp>
          <p:nvGrpSpPr>
            <p:cNvPr id="10" name="组合 9"/>
            <p:cNvGrpSpPr/>
            <p:nvPr/>
          </p:nvGrpSpPr>
          <p:grpSpPr>
            <a:xfrm>
              <a:off x="1381462" y="2707401"/>
              <a:ext cx="2700000" cy="2700000"/>
              <a:chOff x="1463383" y="2707401"/>
              <a:chExt cx="2700000" cy="2700000"/>
            </a:xfrm>
          </p:grpSpPr>
          <p:sp>
            <p:nvSpPr>
              <p:cNvPr id="8" name="椭圆 7"/>
              <p:cNvSpPr/>
              <p:nvPr>
                <p:custDataLst>
                  <p:tags r:id="rId3"/>
                </p:custDataLst>
              </p:nvPr>
            </p:nvSpPr>
            <p:spPr>
              <a:xfrm>
                <a:off x="1569118" y="2813136"/>
                <a:ext cx="2488531" cy="2488531"/>
              </a:xfrm>
              <a:prstGeom prst="ellipse">
                <a:avLst/>
              </a:prstGeom>
              <a:gradFill>
                <a:gsLst>
                  <a:gs pos="0">
                    <a:srgbClr val="E6E8F1"/>
                  </a:gs>
                  <a:gs pos="100000">
                    <a:srgbClr val="FFFFFF"/>
                  </a:gs>
                </a:gsLst>
                <a:lin ang="1200000" scaled="0"/>
              </a:gradFill>
              <a:ln>
                <a:no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椭圆 8"/>
              <p:cNvSpPr>
                <a:spLocks noChangeAspect="1"/>
              </p:cNvSpPr>
              <p:nvPr>
                <p:custDataLst>
                  <p:tags r:id="rId4"/>
                </p:custDataLst>
              </p:nvPr>
            </p:nvSpPr>
            <p:spPr>
              <a:xfrm>
                <a:off x="1463383" y="2707401"/>
                <a:ext cx="2700000" cy="2700000"/>
              </a:xfrm>
              <a:prstGeom prst="ellipse">
                <a:avLst/>
              </a:prstGeom>
              <a:noFill/>
              <a:ln>
                <a:solidFill>
                  <a:schemeClr val="bg1">
                    <a:alpha val="40000"/>
                  </a:schemeClr>
                </a:solid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1" name="文本框 10"/>
            <p:cNvSpPr txBox="1"/>
            <p:nvPr>
              <p:custDataLst>
                <p:tags r:id="rId5"/>
              </p:custDataLst>
            </p:nvPr>
          </p:nvSpPr>
          <p:spPr>
            <a:xfrm>
              <a:off x="1601615" y="3967620"/>
              <a:ext cx="2259694" cy="491896"/>
            </a:xfrm>
            <a:prstGeom prst="rect">
              <a:avLst/>
            </a:prstGeom>
            <a:noFill/>
          </p:spPr>
          <p:txBody>
            <a:bodyPr wrap="square" rtlCol="0">
              <a:spAutoFit/>
            </a:bodyPr>
            <a:lstStyle/>
            <a:p>
              <a:pPr algn="ct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项目介绍</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6"/>
              </p:custDataLst>
            </p:nvPr>
          </p:nvSpPr>
          <p:spPr>
            <a:xfrm>
              <a:off x="1605037" y="4407601"/>
              <a:ext cx="2252849" cy="283545"/>
            </a:xfrm>
            <a:prstGeom prst="rect">
              <a:avLst/>
            </a:prstGeom>
            <a:noFill/>
          </p:spPr>
          <p:txBody>
            <a:bodyPr wrap="square" rtlCol="0">
              <a:spAutoFit/>
            </a:bodyPr>
            <a:lstStyle/>
            <a:p>
              <a:pPr algn="ctr"/>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sp>
          <p:nvSpPr>
            <p:cNvPr id="13" name="文本框 12"/>
            <p:cNvSpPr txBox="1"/>
            <p:nvPr>
              <p:custDataLst>
                <p:tags r:id="rId7"/>
              </p:custDataLst>
            </p:nvPr>
          </p:nvSpPr>
          <p:spPr>
            <a:xfrm>
              <a:off x="2100095" y="3251199"/>
              <a:ext cx="1262734" cy="646331"/>
            </a:xfrm>
            <a:prstGeom prst="rect">
              <a:avLst/>
            </a:prstGeom>
            <a:noFill/>
          </p:spPr>
          <p:txBody>
            <a:bodyPr wrap="square" rtlCol="0">
              <a:spAutoFit/>
            </a:bodyPr>
            <a:lstStyle/>
            <a:p>
              <a:pPr algn="ctr"/>
              <a:r>
                <a:rPr kumimoji="1" lang="en-US" altLang="zh-CN" sz="3600" b="1" i="1" dirty="0">
                  <a:ln w="25400">
                    <a:noFill/>
                  </a:ln>
                  <a:solidFill>
                    <a:srgbClr val="3982FF"/>
                  </a:solidFill>
                  <a:latin typeface="Avenir Black Oblique" panose="02000503020000020003" pitchFamily="2" charset="0"/>
                  <a:ea typeface="YouSheBiaoTiHei" pitchFamily="2" charset="-122"/>
                </a:rPr>
                <a:t>01</a:t>
              </a:r>
              <a:endParaRPr kumimoji="1" lang="zh-CN" altLang="en-US" sz="3600" b="1" i="1" dirty="0">
                <a:ln w="25400">
                  <a:noFill/>
                </a:ln>
                <a:solidFill>
                  <a:srgbClr val="3982FF"/>
                </a:solidFill>
                <a:latin typeface="Avenir Black Oblique" panose="02000503020000020003" pitchFamily="2" charset="0"/>
                <a:ea typeface="YouSheBiaoTiHei" pitchFamily="2" charset="-122"/>
              </a:endParaRPr>
            </a:p>
          </p:txBody>
        </p:sp>
        <p:cxnSp>
          <p:nvCxnSpPr>
            <p:cNvPr id="15" name="直线连接符 14"/>
            <p:cNvCxnSpPr/>
            <p:nvPr>
              <p:custDataLst>
                <p:tags r:id="rId8"/>
              </p:custDataLst>
            </p:nvPr>
          </p:nvCxnSpPr>
          <p:spPr>
            <a:xfrm>
              <a:off x="2111352" y="3860078"/>
              <a:ext cx="1240221" cy="0"/>
            </a:xfrm>
            <a:prstGeom prst="line">
              <a:avLst/>
            </a:prstGeom>
            <a:ln w="12700">
              <a:gradFill flip="none" rotWithShape="1">
                <a:gsLst>
                  <a:gs pos="0">
                    <a:srgbClr val="E6E8F1">
                      <a:alpha val="0"/>
                    </a:srgbClr>
                  </a:gs>
                  <a:gs pos="50000">
                    <a:schemeClr val="bg1">
                      <a:lumMod val="65000"/>
                    </a:schemeClr>
                  </a:gs>
                  <a:gs pos="100000">
                    <a:srgbClr val="E6E8F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custDataLst>
              <p:tags r:id="rId9"/>
            </p:custDataLst>
          </p:nvPr>
        </p:nvGrpSpPr>
        <p:grpSpPr>
          <a:xfrm>
            <a:off x="3558171" y="3483092"/>
            <a:ext cx="2188890" cy="2188890"/>
            <a:chOff x="1381462" y="2707401"/>
            <a:chExt cx="2700000" cy="2700000"/>
          </a:xfrm>
        </p:grpSpPr>
        <p:grpSp>
          <p:nvGrpSpPr>
            <p:cNvPr id="35" name="组合 34"/>
            <p:cNvGrpSpPr/>
            <p:nvPr/>
          </p:nvGrpSpPr>
          <p:grpSpPr>
            <a:xfrm>
              <a:off x="1381462" y="2707401"/>
              <a:ext cx="2700000" cy="2700000"/>
              <a:chOff x="1463383" y="2707401"/>
              <a:chExt cx="2700000" cy="2700000"/>
            </a:xfrm>
          </p:grpSpPr>
          <p:sp>
            <p:nvSpPr>
              <p:cNvPr id="40" name="椭圆 39"/>
              <p:cNvSpPr/>
              <p:nvPr>
                <p:custDataLst>
                  <p:tags r:id="rId10"/>
                </p:custDataLst>
              </p:nvPr>
            </p:nvSpPr>
            <p:spPr>
              <a:xfrm>
                <a:off x="1569118" y="2813136"/>
                <a:ext cx="2488531" cy="2488531"/>
              </a:xfrm>
              <a:prstGeom prst="ellipse">
                <a:avLst/>
              </a:prstGeom>
              <a:gradFill>
                <a:gsLst>
                  <a:gs pos="0">
                    <a:srgbClr val="E6E8F1"/>
                  </a:gs>
                  <a:gs pos="100000">
                    <a:srgbClr val="FFFFFF"/>
                  </a:gs>
                </a:gsLst>
                <a:lin ang="1200000" scaled="0"/>
              </a:gradFill>
              <a:ln>
                <a:no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椭圆 40"/>
              <p:cNvSpPr>
                <a:spLocks noChangeAspect="1"/>
              </p:cNvSpPr>
              <p:nvPr>
                <p:custDataLst>
                  <p:tags r:id="rId11"/>
                </p:custDataLst>
              </p:nvPr>
            </p:nvSpPr>
            <p:spPr>
              <a:xfrm>
                <a:off x="1463383" y="2707401"/>
                <a:ext cx="2700000" cy="2700000"/>
              </a:xfrm>
              <a:prstGeom prst="ellipse">
                <a:avLst/>
              </a:prstGeom>
              <a:noFill/>
              <a:ln>
                <a:solidFill>
                  <a:schemeClr val="bg1">
                    <a:alpha val="40000"/>
                  </a:schemeClr>
                </a:solid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6" name="文本框 35"/>
            <p:cNvSpPr txBox="1"/>
            <p:nvPr>
              <p:custDataLst>
                <p:tags r:id="rId12"/>
              </p:custDataLst>
            </p:nvPr>
          </p:nvSpPr>
          <p:spPr>
            <a:xfrm>
              <a:off x="1601615" y="3967620"/>
              <a:ext cx="2259694" cy="491896"/>
            </a:xfrm>
            <a:prstGeom prst="rect">
              <a:avLst/>
            </a:prstGeom>
            <a:noFill/>
          </p:spPr>
          <p:txBody>
            <a:bodyPr wrap="square" rtlCol="0">
              <a:spAutoFit/>
            </a:bodyPr>
            <a:lstStyle/>
            <a:p>
              <a:pPr algn="ct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项目特点</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13"/>
              </p:custDataLst>
            </p:nvPr>
          </p:nvSpPr>
          <p:spPr>
            <a:xfrm>
              <a:off x="1605037" y="4407601"/>
              <a:ext cx="2252849" cy="283545"/>
            </a:xfrm>
            <a:prstGeom prst="rect">
              <a:avLst/>
            </a:prstGeom>
            <a:noFill/>
          </p:spPr>
          <p:txBody>
            <a:bodyPr wrap="square" rtlCol="0">
              <a:spAutoFit/>
            </a:bodyPr>
            <a:lstStyle/>
            <a:p>
              <a:pPr algn="ctr"/>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sp>
          <p:nvSpPr>
            <p:cNvPr id="38" name="文本框 37"/>
            <p:cNvSpPr txBox="1"/>
            <p:nvPr>
              <p:custDataLst>
                <p:tags r:id="rId14"/>
              </p:custDataLst>
            </p:nvPr>
          </p:nvSpPr>
          <p:spPr>
            <a:xfrm>
              <a:off x="2100095" y="3251199"/>
              <a:ext cx="1262733" cy="797251"/>
            </a:xfrm>
            <a:prstGeom prst="rect">
              <a:avLst/>
            </a:prstGeom>
            <a:noFill/>
          </p:spPr>
          <p:txBody>
            <a:bodyPr wrap="square" rtlCol="0">
              <a:spAutoFit/>
            </a:bodyPr>
            <a:lstStyle/>
            <a:p>
              <a:pPr algn="ctr"/>
              <a:r>
                <a:rPr kumimoji="1" lang="en-US" altLang="zh-CN" sz="3600" b="1" i="1" dirty="0">
                  <a:ln w="25400">
                    <a:noFill/>
                  </a:ln>
                  <a:solidFill>
                    <a:srgbClr val="3982FF"/>
                  </a:solidFill>
                  <a:latin typeface="Avenir Black Oblique" panose="02000503020000020003" pitchFamily="2" charset="0"/>
                  <a:ea typeface="YouSheBiaoTiHei" pitchFamily="2" charset="-122"/>
                </a:rPr>
                <a:t>02</a:t>
              </a:r>
              <a:endParaRPr kumimoji="1" lang="zh-CN" altLang="en-US" sz="3600" b="1" i="1" dirty="0">
                <a:ln w="25400">
                  <a:noFill/>
                </a:ln>
                <a:solidFill>
                  <a:srgbClr val="3982FF"/>
                </a:solidFill>
                <a:latin typeface="Avenir Black Oblique" panose="02000503020000020003" pitchFamily="2" charset="0"/>
                <a:ea typeface="YouSheBiaoTiHei" pitchFamily="2" charset="-122"/>
              </a:endParaRPr>
            </a:p>
          </p:txBody>
        </p:sp>
        <p:cxnSp>
          <p:nvCxnSpPr>
            <p:cNvPr id="39" name="直线连接符 38"/>
            <p:cNvCxnSpPr/>
            <p:nvPr>
              <p:custDataLst>
                <p:tags r:id="rId15"/>
              </p:custDataLst>
            </p:nvPr>
          </p:nvCxnSpPr>
          <p:spPr>
            <a:xfrm>
              <a:off x="2111352" y="3860078"/>
              <a:ext cx="1240221" cy="0"/>
            </a:xfrm>
            <a:prstGeom prst="line">
              <a:avLst/>
            </a:prstGeom>
            <a:ln w="12700">
              <a:gradFill flip="none" rotWithShape="1">
                <a:gsLst>
                  <a:gs pos="0">
                    <a:srgbClr val="E6E8F1">
                      <a:alpha val="0"/>
                    </a:srgbClr>
                  </a:gs>
                  <a:gs pos="50000">
                    <a:schemeClr val="bg1">
                      <a:lumMod val="65000"/>
                    </a:schemeClr>
                  </a:gs>
                  <a:gs pos="100000">
                    <a:srgbClr val="E6E8F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custDataLst>
              <p:tags r:id="rId16"/>
            </p:custDataLst>
          </p:nvPr>
        </p:nvGrpSpPr>
        <p:grpSpPr>
          <a:xfrm>
            <a:off x="6276554" y="2408809"/>
            <a:ext cx="2188890" cy="2188890"/>
            <a:chOff x="1381462" y="2707401"/>
            <a:chExt cx="2700000" cy="2700000"/>
          </a:xfrm>
        </p:grpSpPr>
        <p:grpSp>
          <p:nvGrpSpPr>
            <p:cNvPr id="43" name="组合 42"/>
            <p:cNvGrpSpPr/>
            <p:nvPr/>
          </p:nvGrpSpPr>
          <p:grpSpPr>
            <a:xfrm>
              <a:off x="1381462" y="2707401"/>
              <a:ext cx="2700000" cy="2700000"/>
              <a:chOff x="1463383" y="2707401"/>
              <a:chExt cx="2700000" cy="2700000"/>
            </a:xfrm>
          </p:grpSpPr>
          <p:sp>
            <p:nvSpPr>
              <p:cNvPr id="48" name="椭圆 47"/>
              <p:cNvSpPr/>
              <p:nvPr>
                <p:custDataLst>
                  <p:tags r:id="rId17"/>
                </p:custDataLst>
              </p:nvPr>
            </p:nvSpPr>
            <p:spPr>
              <a:xfrm>
                <a:off x="1569118" y="2813136"/>
                <a:ext cx="2488531" cy="2488531"/>
              </a:xfrm>
              <a:prstGeom prst="ellipse">
                <a:avLst/>
              </a:prstGeom>
              <a:gradFill>
                <a:gsLst>
                  <a:gs pos="0">
                    <a:srgbClr val="E6E8F1"/>
                  </a:gs>
                  <a:gs pos="100000">
                    <a:srgbClr val="FFFFFF"/>
                  </a:gs>
                </a:gsLst>
                <a:lin ang="1200000" scaled="0"/>
              </a:gradFill>
              <a:ln>
                <a:no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椭圆 48"/>
              <p:cNvSpPr>
                <a:spLocks noChangeAspect="1"/>
              </p:cNvSpPr>
              <p:nvPr>
                <p:custDataLst>
                  <p:tags r:id="rId18"/>
                </p:custDataLst>
              </p:nvPr>
            </p:nvSpPr>
            <p:spPr>
              <a:xfrm>
                <a:off x="1463383" y="2707401"/>
                <a:ext cx="2700000" cy="2700000"/>
              </a:xfrm>
              <a:prstGeom prst="ellipse">
                <a:avLst/>
              </a:prstGeom>
              <a:noFill/>
              <a:ln>
                <a:solidFill>
                  <a:schemeClr val="bg1">
                    <a:alpha val="40000"/>
                  </a:schemeClr>
                </a:solid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44" name="文本框 43"/>
            <p:cNvSpPr txBox="1"/>
            <p:nvPr>
              <p:custDataLst>
                <p:tags r:id="rId19"/>
              </p:custDataLst>
            </p:nvPr>
          </p:nvSpPr>
          <p:spPr>
            <a:xfrm>
              <a:off x="1601615" y="3967620"/>
              <a:ext cx="2259694" cy="491896"/>
            </a:xfrm>
            <a:prstGeom prst="rect">
              <a:avLst/>
            </a:prstGeom>
            <a:noFill/>
          </p:spPr>
          <p:txBody>
            <a:bodyPr wrap="square" rtlCol="0">
              <a:spAutoFit/>
            </a:bodyPr>
            <a:lstStyle/>
            <a:p>
              <a:pPr algn="ct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设计与实现</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文本框 44"/>
            <p:cNvSpPr txBox="1"/>
            <p:nvPr>
              <p:custDataLst>
                <p:tags r:id="rId20"/>
              </p:custDataLst>
            </p:nvPr>
          </p:nvSpPr>
          <p:spPr>
            <a:xfrm>
              <a:off x="1605037" y="4407601"/>
              <a:ext cx="2252849" cy="283545"/>
            </a:xfrm>
            <a:prstGeom prst="rect">
              <a:avLst/>
            </a:prstGeom>
            <a:noFill/>
          </p:spPr>
          <p:txBody>
            <a:bodyPr wrap="square" rtlCol="0">
              <a:spAutoFit/>
            </a:bodyPr>
            <a:lstStyle/>
            <a:p>
              <a:pPr algn="ctr"/>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sp>
          <p:nvSpPr>
            <p:cNvPr id="46" name="文本框 45"/>
            <p:cNvSpPr txBox="1"/>
            <p:nvPr>
              <p:custDataLst>
                <p:tags r:id="rId21"/>
              </p:custDataLst>
            </p:nvPr>
          </p:nvSpPr>
          <p:spPr>
            <a:xfrm>
              <a:off x="2100095" y="3251199"/>
              <a:ext cx="1262733" cy="797251"/>
            </a:xfrm>
            <a:prstGeom prst="rect">
              <a:avLst/>
            </a:prstGeom>
            <a:noFill/>
          </p:spPr>
          <p:txBody>
            <a:bodyPr wrap="square" rtlCol="0">
              <a:spAutoFit/>
            </a:bodyPr>
            <a:lstStyle/>
            <a:p>
              <a:pPr algn="ctr"/>
              <a:r>
                <a:rPr kumimoji="1" lang="en-US" altLang="zh-CN" sz="3600" b="1" i="1" dirty="0">
                  <a:ln w="25400">
                    <a:noFill/>
                  </a:ln>
                  <a:solidFill>
                    <a:srgbClr val="3982FF"/>
                  </a:solidFill>
                  <a:latin typeface="Avenir Black Oblique" panose="02000503020000020003" pitchFamily="2" charset="0"/>
                  <a:ea typeface="YouSheBiaoTiHei" pitchFamily="2" charset="-122"/>
                </a:rPr>
                <a:t>03</a:t>
              </a:r>
              <a:endParaRPr kumimoji="1" lang="zh-CN" altLang="en-US" sz="3600" b="1" i="1" dirty="0">
                <a:ln w="25400">
                  <a:noFill/>
                </a:ln>
                <a:solidFill>
                  <a:srgbClr val="3982FF"/>
                </a:solidFill>
                <a:latin typeface="Avenir Black Oblique" panose="02000503020000020003" pitchFamily="2" charset="0"/>
                <a:ea typeface="YouSheBiaoTiHei" pitchFamily="2" charset="-122"/>
              </a:endParaRPr>
            </a:p>
          </p:txBody>
        </p:sp>
        <p:cxnSp>
          <p:nvCxnSpPr>
            <p:cNvPr id="47" name="直线连接符 46"/>
            <p:cNvCxnSpPr/>
            <p:nvPr>
              <p:custDataLst>
                <p:tags r:id="rId22"/>
              </p:custDataLst>
            </p:nvPr>
          </p:nvCxnSpPr>
          <p:spPr>
            <a:xfrm>
              <a:off x="2111352" y="3860078"/>
              <a:ext cx="1240221" cy="0"/>
            </a:xfrm>
            <a:prstGeom prst="line">
              <a:avLst/>
            </a:prstGeom>
            <a:ln w="12700">
              <a:gradFill flip="none" rotWithShape="1">
                <a:gsLst>
                  <a:gs pos="0">
                    <a:srgbClr val="E6E8F1">
                      <a:alpha val="0"/>
                    </a:srgbClr>
                  </a:gs>
                  <a:gs pos="50000">
                    <a:schemeClr val="bg1">
                      <a:lumMod val="65000"/>
                    </a:schemeClr>
                  </a:gs>
                  <a:gs pos="100000">
                    <a:srgbClr val="E6E8F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custDataLst>
              <p:tags r:id="rId23"/>
            </p:custDataLst>
          </p:nvPr>
        </p:nvGrpSpPr>
        <p:grpSpPr>
          <a:xfrm>
            <a:off x="8994937" y="3483092"/>
            <a:ext cx="2188890" cy="2188890"/>
            <a:chOff x="1381462" y="2707401"/>
            <a:chExt cx="2700000" cy="2700000"/>
          </a:xfrm>
        </p:grpSpPr>
        <p:grpSp>
          <p:nvGrpSpPr>
            <p:cNvPr id="51" name="组合 50"/>
            <p:cNvGrpSpPr/>
            <p:nvPr/>
          </p:nvGrpSpPr>
          <p:grpSpPr>
            <a:xfrm>
              <a:off x="1381462" y="2707401"/>
              <a:ext cx="2700000" cy="2700000"/>
              <a:chOff x="1463383" y="2707401"/>
              <a:chExt cx="2700000" cy="2700000"/>
            </a:xfrm>
          </p:grpSpPr>
          <p:sp>
            <p:nvSpPr>
              <p:cNvPr id="56" name="椭圆 55"/>
              <p:cNvSpPr/>
              <p:nvPr>
                <p:custDataLst>
                  <p:tags r:id="rId24"/>
                </p:custDataLst>
              </p:nvPr>
            </p:nvSpPr>
            <p:spPr>
              <a:xfrm>
                <a:off x="1569118" y="2813136"/>
                <a:ext cx="2488531" cy="2488531"/>
              </a:xfrm>
              <a:prstGeom prst="ellipse">
                <a:avLst/>
              </a:prstGeom>
              <a:gradFill>
                <a:gsLst>
                  <a:gs pos="0">
                    <a:srgbClr val="E6E8F1"/>
                  </a:gs>
                  <a:gs pos="100000">
                    <a:srgbClr val="FFFFFF"/>
                  </a:gs>
                </a:gsLst>
                <a:lin ang="1200000" scaled="0"/>
              </a:gradFill>
              <a:ln>
                <a:no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椭圆 56"/>
              <p:cNvSpPr>
                <a:spLocks noChangeAspect="1"/>
              </p:cNvSpPr>
              <p:nvPr>
                <p:custDataLst>
                  <p:tags r:id="rId25"/>
                </p:custDataLst>
              </p:nvPr>
            </p:nvSpPr>
            <p:spPr>
              <a:xfrm>
                <a:off x="1463383" y="2707401"/>
                <a:ext cx="2700000" cy="2700000"/>
              </a:xfrm>
              <a:prstGeom prst="ellipse">
                <a:avLst/>
              </a:prstGeom>
              <a:noFill/>
              <a:ln>
                <a:solidFill>
                  <a:schemeClr val="bg1">
                    <a:alpha val="40000"/>
                  </a:schemeClr>
                </a:solidFill>
              </a:ln>
              <a:effectLst>
                <a:outerShdw blurRad="4064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2" name="文本框 51"/>
            <p:cNvSpPr txBox="1"/>
            <p:nvPr>
              <p:custDataLst>
                <p:tags r:id="rId26"/>
              </p:custDataLst>
            </p:nvPr>
          </p:nvSpPr>
          <p:spPr>
            <a:xfrm>
              <a:off x="1601615" y="3967620"/>
              <a:ext cx="2259694" cy="491896"/>
            </a:xfrm>
            <a:prstGeom prst="rect">
              <a:avLst/>
            </a:prstGeom>
            <a:noFill/>
          </p:spPr>
          <p:txBody>
            <a:bodyPr wrap="square" rtlCol="0">
              <a:spAutoFit/>
            </a:bodyPr>
            <a:lstStyle/>
            <a:p>
              <a:pPr algn="ct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总结与展望</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custDataLst>
                <p:tags r:id="rId27"/>
              </p:custDataLst>
            </p:nvPr>
          </p:nvSpPr>
          <p:spPr>
            <a:xfrm>
              <a:off x="1605037" y="4407601"/>
              <a:ext cx="2252849" cy="283545"/>
            </a:xfrm>
            <a:prstGeom prst="rect">
              <a:avLst/>
            </a:prstGeom>
            <a:noFill/>
          </p:spPr>
          <p:txBody>
            <a:bodyPr wrap="square" rtlCol="0">
              <a:spAutoFit/>
            </a:bodyPr>
            <a:lstStyle/>
            <a:p>
              <a:pPr algn="ctr"/>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sp>
          <p:nvSpPr>
            <p:cNvPr id="54" name="文本框 53"/>
            <p:cNvSpPr txBox="1"/>
            <p:nvPr>
              <p:custDataLst>
                <p:tags r:id="rId28"/>
              </p:custDataLst>
            </p:nvPr>
          </p:nvSpPr>
          <p:spPr>
            <a:xfrm>
              <a:off x="2100095" y="3251199"/>
              <a:ext cx="1262733" cy="797251"/>
            </a:xfrm>
            <a:prstGeom prst="rect">
              <a:avLst/>
            </a:prstGeom>
            <a:noFill/>
          </p:spPr>
          <p:txBody>
            <a:bodyPr wrap="square" rtlCol="0">
              <a:spAutoFit/>
            </a:bodyPr>
            <a:lstStyle/>
            <a:p>
              <a:pPr algn="ctr"/>
              <a:r>
                <a:rPr kumimoji="1" lang="en-US" altLang="zh-CN" sz="3600" b="1" i="1" dirty="0">
                  <a:ln w="25400">
                    <a:noFill/>
                  </a:ln>
                  <a:solidFill>
                    <a:srgbClr val="3982FF"/>
                  </a:solidFill>
                  <a:latin typeface="Avenir Black Oblique" panose="02000503020000020003" pitchFamily="2" charset="0"/>
                  <a:ea typeface="YouSheBiaoTiHei" pitchFamily="2" charset="-122"/>
                </a:rPr>
                <a:t>04</a:t>
              </a:r>
              <a:endParaRPr kumimoji="1" lang="zh-CN" altLang="en-US" sz="3600" b="1" i="1" dirty="0">
                <a:ln w="25400">
                  <a:noFill/>
                </a:ln>
                <a:solidFill>
                  <a:srgbClr val="3982FF"/>
                </a:solidFill>
                <a:latin typeface="Avenir Black Oblique" panose="02000503020000020003" pitchFamily="2" charset="0"/>
                <a:ea typeface="YouSheBiaoTiHei" pitchFamily="2" charset="-122"/>
              </a:endParaRPr>
            </a:p>
          </p:txBody>
        </p:sp>
        <p:cxnSp>
          <p:nvCxnSpPr>
            <p:cNvPr id="55" name="直线连接符 54"/>
            <p:cNvCxnSpPr/>
            <p:nvPr>
              <p:custDataLst>
                <p:tags r:id="rId29"/>
              </p:custDataLst>
            </p:nvPr>
          </p:nvCxnSpPr>
          <p:spPr>
            <a:xfrm>
              <a:off x="2111352" y="3860078"/>
              <a:ext cx="1240221" cy="0"/>
            </a:xfrm>
            <a:prstGeom prst="line">
              <a:avLst/>
            </a:prstGeom>
            <a:ln w="12700">
              <a:gradFill flip="none" rotWithShape="1">
                <a:gsLst>
                  <a:gs pos="0">
                    <a:srgbClr val="E6E8F1">
                      <a:alpha val="0"/>
                    </a:srgbClr>
                  </a:gs>
                  <a:gs pos="50000">
                    <a:schemeClr val="bg1">
                      <a:lumMod val="65000"/>
                    </a:schemeClr>
                  </a:gs>
                  <a:gs pos="100000">
                    <a:srgbClr val="E6E8F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资源清理</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3.4.2</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5" name="任意多边形: 形状 15"/>
          <p:cNvSpPr/>
          <p:nvPr>
            <p:custDataLst>
              <p:tags r:id="rId2"/>
            </p:custDataLst>
          </p:nvPr>
        </p:nvSpPr>
        <p:spPr>
          <a:xfrm>
            <a:off x="6501494" y="2183023"/>
            <a:ext cx="9609" cy="3686300"/>
          </a:xfrm>
          <a:custGeom>
            <a:avLst/>
            <a:gdLst>
              <a:gd name="connsiteX0" fmla="*/ 0 w 9525"/>
              <a:gd name="connsiteY0" fmla="*/ 3907917 h 3907917"/>
              <a:gd name="connsiteX1" fmla="*/ 0 w 9525"/>
              <a:gd name="connsiteY1" fmla="*/ 0 h 3907917"/>
            </a:gdLst>
            <a:ahLst/>
            <a:cxnLst>
              <a:cxn ang="0">
                <a:pos x="connsiteX0" y="connsiteY0"/>
              </a:cxn>
              <a:cxn ang="0">
                <a:pos x="connsiteX1" y="connsiteY1"/>
              </a:cxn>
            </a:cxnLst>
            <a:rect l="l" t="t" r="r" b="b"/>
            <a:pathLst>
              <a:path w="9525" h="3907917">
                <a:moveTo>
                  <a:pt x="0" y="3907917"/>
                </a:moveTo>
                <a:lnTo>
                  <a:pt x="0" y="0"/>
                </a:lnTo>
              </a:path>
            </a:pathLst>
          </a:custGeom>
          <a:noFill/>
          <a:ln w="44450" cap="flat">
            <a:solidFill>
              <a:schemeClr val="tx1">
                <a:lumMod val="50000"/>
                <a:lumOff val="50000"/>
                <a:alpha val="30000"/>
              </a:schemeClr>
            </a:solidFill>
            <a:prstDash val="solid"/>
            <a:miter/>
          </a:ln>
        </p:spPr>
        <p:txBody>
          <a:bodyPr rtlCol="0" anchor="ctr"/>
          <a:lstStyle/>
          <a:p>
            <a:endParaRPr lang="zh-CN" altLang="en-US">
              <a:solidFill>
                <a:schemeClr val="tx1"/>
              </a:solidFill>
            </a:endParaRPr>
          </a:p>
        </p:txBody>
      </p:sp>
      <p:sp>
        <p:nvSpPr>
          <p:cNvPr id="19" name="任意多边形: 形状 19"/>
          <p:cNvSpPr/>
          <p:nvPr>
            <p:custDataLst>
              <p:tags r:id="rId3"/>
            </p:custDataLst>
          </p:nvPr>
        </p:nvSpPr>
        <p:spPr>
          <a:xfrm>
            <a:off x="5603995" y="6060654"/>
            <a:ext cx="897115" cy="467574"/>
          </a:xfrm>
          <a:custGeom>
            <a:avLst/>
            <a:gdLst>
              <a:gd name="connsiteX0" fmla="*/ 0 w 889254"/>
              <a:gd name="connsiteY0" fmla="*/ 0 h 444626"/>
              <a:gd name="connsiteX1" fmla="*/ 444627 w 889254"/>
              <a:gd name="connsiteY1" fmla="*/ 444627 h 444626"/>
              <a:gd name="connsiteX2" fmla="*/ 444627 w 889254"/>
              <a:gd name="connsiteY2" fmla="*/ 444627 h 444626"/>
              <a:gd name="connsiteX3" fmla="*/ 889254 w 889254"/>
              <a:gd name="connsiteY3" fmla="*/ 0 h 444626"/>
            </a:gdLst>
            <a:ahLst/>
            <a:cxnLst>
              <a:cxn ang="0">
                <a:pos x="connsiteX0" y="connsiteY0"/>
              </a:cxn>
              <a:cxn ang="0">
                <a:pos x="connsiteX1" y="connsiteY1"/>
              </a:cxn>
              <a:cxn ang="0">
                <a:pos x="connsiteX2" y="connsiteY2"/>
              </a:cxn>
              <a:cxn ang="0">
                <a:pos x="connsiteX3" y="connsiteY3"/>
              </a:cxn>
            </a:cxnLst>
            <a:rect l="l" t="t" r="r" b="b"/>
            <a:pathLst>
              <a:path w="889254" h="444626">
                <a:moveTo>
                  <a:pt x="0" y="0"/>
                </a:moveTo>
                <a:cubicBezTo>
                  <a:pt x="0" y="245554"/>
                  <a:pt x="199073" y="444627"/>
                  <a:pt x="444627" y="444627"/>
                </a:cubicBezTo>
                <a:lnTo>
                  <a:pt x="444627" y="444627"/>
                </a:lnTo>
                <a:cubicBezTo>
                  <a:pt x="690182" y="444627"/>
                  <a:pt x="889254" y="245554"/>
                  <a:pt x="889254" y="0"/>
                </a:cubicBezTo>
              </a:path>
            </a:pathLst>
          </a:custGeom>
          <a:noFill/>
          <a:ln w="44450" cap="flat">
            <a:solidFill>
              <a:schemeClr val="tx1">
                <a:lumMod val="50000"/>
                <a:lumOff val="50000"/>
                <a:alpha val="30000"/>
              </a:schemeClr>
            </a:solidFill>
            <a:prstDash val="solid"/>
            <a:miter/>
          </a:ln>
        </p:spPr>
        <p:txBody>
          <a:bodyPr rtlCol="0" anchor="ctr"/>
          <a:lstStyle/>
          <a:p>
            <a:endParaRPr lang="zh-CN" altLang="en-US">
              <a:solidFill>
                <a:schemeClr val="tx1"/>
              </a:solidFill>
            </a:endParaRPr>
          </a:p>
        </p:txBody>
      </p:sp>
      <p:sp>
        <p:nvSpPr>
          <p:cNvPr id="23" name="任意多边形: 形状 20"/>
          <p:cNvSpPr/>
          <p:nvPr>
            <p:custDataLst>
              <p:tags r:id="rId4"/>
            </p:custDataLst>
          </p:nvPr>
        </p:nvSpPr>
        <p:spPr>
          <a:xfrm>
            <a:off x="5603995" y="2621843"/>
            <a:ext cx="9609" cy="3268640"/>
          </a:xfrm>
          <a:custGeom>
            <a:avLst/>
            <a:gdLst>
              <a:gd name="connsiteX0" fmla="*/ 0 w 9525"/>
              <a:gd name="connsiteY0" fmla="*/ 0 h 3354705"/>
              <a:gd name="connsiteX1" fmla="*/ 0 w 9525"/>
              <a:gd name="connsiteY1" fmla="*/ 3354705 h 3354705"/>
            </a:gdLst>
            <a:ahLst/>
            <a:cxnLst>
              <a:cxn ang="0">
                <a:pos x="connsiteX0" y="connsiteY0"/>
              </a:cxn>
              <a:cxn ang="0">
                <a:pos x="connsiteX1" y="connsiteY1"/>
              </a:cxn>
            </a:cxnLst>
            <a:rect l="l" t="t" r="r" b="b"/>
            <a:pathLst>
              <a:path w="9525" h="3354705">
                <a:moveTo>
                  <a:pt x="0" y="0"/>
                </a:moveTo>
                <a:lnTo>
                  <a:pt x="0" y="3354705"/>
                </a:lnTo>
              </a:path>
            </a:pathLst>
          </a:custGeom>
          <a:noFill/>
          <a:ln w="44450" cap="flat">
            <a:solidFill>
              <a:schemeClr val="tx1">
                <a:lumMod val="50000"/>
                <a:lumOff val="50000"/>
                <a:alpha val="30000"/>
              </a:schemeClr>
            </a:solidFill>
            <a:prstDash val="solid"/>
            <a:miter/>
          </a:ln>
        </p:spPr>
        <p:txBody>
          <a:bodyPr rtlCol="0" anchor="ctr"/>
          <a:lstStyle/>
          <a:p>
            <a:endParaRPr lang="zh-CN" altLang="en-US">
              <a:solidFill>
                <a:schemeClr val="tx1"/>
              </a:solidFill>
            </a:endParaRPr>
          </a:p>
        </p:txBody>
      </p:sp>
      <p:sp>
        <p:nvSpPr>
          <p:cNvPr id="27" name="任意多边形: 形状 21"/>
          <p:cNvSpPr/>
          <p:nvPr>
            <p:custDataLst>
              <p:tags r:id="rId5"/>
            </p:custDataLst>
          </p:nvPr>
        </p:nvSpPr>
        <p:spPr>
          <a:xfrm>
            <a:off x="5603995" y="2069634"/>
            <a:ext cx="9609" cy="397573"/>
          </a:xfrm>
          <a:custGeom>
            <a:avLst/>
            <a:gdLst>
              <a:gd name="connsiteX0" fmla="*/ 0 w 9525"/>
              <a:gd name="connsiteY0" fmla="*/ 0 h 420243"/>
              <a:gd name="connsiteX1" fmla="*/ 0 w 9525"/>
              <a:gd name="connsiteY1" fmla="*/ 420243 h 420243"/>
            </a:gdLst>
            <a:ahLst/>
            <a:cxnLst>
              <a:cxn ang="0">
                <a:pos x="connsiteX0" y="connsiteY0"/>
              </a:cxn>
              <a:cxn ang="0">
                <a:pos x="connsiteX1" y="connsiteY1"/>
              </a:cxn>
            </a:cxnLst>
            <a:rect l="l" t="t" r="r" b="b"/>
            <a:pathLst>
              <a:path w="9525" h="420243">
                <a:moveTo>
                  <a:pt x="0" y="0"/>
                </a:moveTo>
                <a:lnTo>
                  <a:pt x="0" y="420243"/>
                </a:lnTo>
              </a:path>
            </a:pathLst>
          </a:custGeom>
          <a:ln w="44450" cap="flat">
            <a:solidFill>
              <a:schemeClr val="tx1">
                <a:lumMod val="50000"/>
                <a:lumOff val="50000"/>
                <a:alpha val="30000"/>
              </a:schemeClr>
            </a:solidFill>
            <a:prstDash val="solid"/>
            <a:miter/>
          </a:ln>
        </p:spPr>
        <p:txBody>
          <a:bodyPr rtlCol="0" anchor="ctr"/>
          <a:lstStyle/>
          <a:p>
            <a:endParaRPr lang="zh-CN" altLang="en-US">
              <a:solidFill>
                <a:schemeClr val="tx1"/>
              </a:solidFill>
            </a:endParaRPr>
          </a:p>
        </p:txBody>
      </p:sp>
      <p:sp>
        <p:nvSpPr>
          <p:cNvPr id="28" name="等腰三角形 27"/>
          <p:cNvSpPr/>
          <p:nvPr>
            <p:custDataLst>
              <p:tags r:id="rId6"/>
            </p:custDataLst>
          </p:nvPr>
        </p:nvSpPr>
        <p:spPr>
          <a:xfrm rot="10800000">
            <a:off x="5533528" y="2467455"/>
            <a:ext cx="145273" cy="127114"/>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等腰三角形 29"/>
          <p:cNvSpPr/>
          <p:nvPr>
            <p:custDataLst>
              <p:tags r:id="rId7"/>
            </p:custDataLst>
          </p:nvPr>
        </p:nvSpPr>
        <p:spPr>
          <a:xfrm rot="10800000">
            <a:off x="5533528" y="5890892"/>
            <a:ext cx="145273" cy="127114"/>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等腰三角形 31"/>
          <p:cNvSpPr/>
          <p:nvPr>
            <p:custDataLst>
              <p:tags r:id="rId8"/>
            </p:custDataLst>
          </p:nvPr>
        </p:nvSpPr>
        <p:spPr>
          <a:xfrm>
            <a:off x="6431667" y="5933172"/>
            <a:ext cx="145273" cy="127114"/>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等腰三角形 33"/>
          <p:cNvSpPr/>
          <p:nvPr>
            <p:custDataLst>
              <p:tags r:id="rId9"/>
            </p:custDataLst>
          </p:nvPr>
        </p:nvSpPr>
        <p:spPr>
          <a:xfrm>
            <a:off x="6431667" y="2057463"/>
            <a:ext cx="145273" cy="127114"/>
          </a:xfrm>
          <a:prstGeom prst="triangle">
            <a:avLst/>
          </a:prstGeom>
          <a:solidFill>
            <a:schemeClr val="tx1">
              <a:lumMod val="50000"/>
              <a:lumOff val="5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椭圆 35"/>
          <p:cNvSpPr/>
          <p:nvPr>
            <p:custDataLst>
              <p:tags r:id="rId10"/>
            </p:custDataLst>
          </p:nvPr>
        </p:nvSpPr>
        <p:spPr>
          <a:xfrm>
            <a:off x="5535450" y="2787762"/>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椭圆 37"/>
          <p:cNvSpPr/>
          <p:nvPr>
            <p:custDataLst>
              <p:tags r:id="rId11"/>
            </p:custDataLst>
          </p:nvPr>
        </p:nvSpPr>
        <p:spPr>
          <a:xfrm>
            <a:off x="5535450" y="3726260"/>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椭圆 56"/>
          <p:cNvSpPr/>
          <p:nvPr>
            <p:custDataLst>
              <p:tags r:id="rId12"/>
            </p:custDataLst>
          </p:nvPr>
        </p:nvSpPr>
        <p:spPr>
          <a:xfrm>
            <a:off x="5535450" y="4628884"/>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8" name="椭圆 57"/>
          <p:cNvSpPr/>
          <p:nvPr>
            <p:custDataLst>
              <p:tags r:id="rId13"/>
            </p:custDataLst>
          </p:nvPr>
        </p:nvSpPr>
        <p:spPr>
          <a:xfrm>
            <a:off x="6434230" y="2787762"/>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椭圆 58"/>
          <p:cNvSpPr/>
          <p:nvPr>
            <p:custDataLst>
              <p:tags r:id="rId14"/>
            </p:custDataLst>
          </p:nvPr>
        </p:nvSpPr>
        <p:spPr>
          <a:xfrm>
            <a:off x="6434230" y="3726260"/>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椭圆 59"/>
          <p:cNvSpPr/>
          <p:nvPr>
            <p:custDataLst>
              <p:tags r:id="rId15"/>
            </p:custDataLst>
          </p:nvPr>
        </p:nvSpPr>
        <p:spPr>
          <a:xfrm>
            <a:off x="6434230" y="4628884"/>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文本框 60"/>
          <p:cNvSpPr txBox="1"/>
          <p:nvPr>
            <p:custDataLst>
              <p:tags r:id="rId16"/>
            </p:custDataLst>
          </p:nvPr>
        </p:nvSpPr>
        <p:spPr>
          <a:xfrm>
            <a:off x="955066" y="2810824"/>
            <a:ext cx="3491901" cy="387716"/>
          </a:xfrm>
          <a:prstGeom prst="rect">
            <a:avLst/>
          </a:prstGeom>
          <a:noFill/>
        </p:spPr>
        <p:txBody>
          <a:bodyPr wrap="square" lIns="0" tIns="0" rIns="0" bIns="0" rtlCol="0">
            <a:noAutofit/>
          </a:bodyPr>
          <a:lstStyle/>
          <a:p>
            <a:pPr algn="r">
              <a:lnSpc>
                <a:spcPct val="130000"/>
              </a:lnSpc>
            </a:pPr>
            <a:r>
              <a:rPr lang="zh-CN" altLang="en-US" sz="1400" dirty="0">
                <a:solidFill>
                  <a:schemeClr val="tx1">
                    <a:lumMod val="85000"/>
                    <a:lumOff val="15000"/>
                  </a:schemeClr>
                </a:solidFill>
              </a:rPr>
              <a:t>删除Web服务器的身份</a:t>
            </a:r>
            <a:endParaRPr lang="zh-CN" altLang="en-US" sz="1400" dirty="0">
              <a:solidFill>
                <a:schemeClr val="tx1">
                  <a:lumMod val="85000"/>
                  <a:lumOff val="15000"/>
                </a:schemeClr>
              </a:solidFill>
            </a:endParaRPr>
          </a:p>
        </p:txBody>
      </p:sp>
      <p:sp>
        <p:nvSpPr>
          <p:cNvPr id="62" name="矩形: 圆角 45"/>
          <p:cNvSpPr/>
          <p:nvPr>
            <p:custDataLst>
              <p:tags r:id="rId17"/>
            </p:custDataLst>
          </p:nvPr>
        </p:nvSpPr>
        <p:spPr>
          <a:xfrm>
            <a:off x="944816" y="2406597"/>
            <a:ext cx="3554762"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r"/>
            <a:r>
              <a:rPr lang="zh-CN" altLang="en-US" b="1" spc="100" dirty="0">
                <a:solidFill>
                  <a:schemeClr val="tx1"/>
                </a:solidFill>
              </a:rPr>
              <a:t>删除服务账号</a:t>
            </a:r>
            <a:endParaRPr lang="zh-CN" altLang="en-US" b="1" spc="100" dirty="0">
              <a:solidFill>
                <a:schemeClr val="tx1"/>
              </a:solidFill>
            </a:endParaRPr>
          </a:p>
        </p:txBody>
      </p:sp>
      <p:sp>
        <p:nvSpPr>
          <p:cNvPr id="64" name="文本框 63"/>
          <p:cNvSpPr txBox="1"/>
          <p:nvPr>
            <p:custDataLst>
              <p:tags r:id="rId18"/>
            </p:custDataLst>
          </p:nvPr>
        </p:nvSpPr>
        <p:spPr>
          <a:xfrm>
            <a:off x="955066" y="3781993"/>
            <a:ext cx="3491901" cy="387716"/>
          </a:xfrm>
          <a:prstGeom prst="rect">
            <a:avLst/>
          </a:prstGeom>
          <a:noFill/>
        </p:spPr>
        <p:txBody>
          <a:bodyPr wrap="square" lIns="0" tIns="0" rIns="0" bIns="0" rtlCol="0">
            <a:noAutofit/>
          </a:bodyPr>
          <a:lstStyle/>
          <a:p>
            <a:pPr algn="r">
              <a:lnSpc>
                <a:spcPct val="130000"/>
              </a:lnSpc>
            </a:pPr>
            <a:r>
              <a:rPr lang="zh-CN" altLang="en-US" sz="1400" dirty="0">
                <a:solidFill>
                  <a:schemeClr val="tx1">
                    <a:lumMod val="85000"/>
                    <a:lumOff val="15000"/>
                  </a:schemeClr>
                </a:solidFill>
              </a:rPr>
              <a:t>删除Web服务器身份验证的凭证</a:t>
            </a:r>
            <a:endParaRPr lang="zh-CN" altLang="en-US" sz="1400" dirty="0">
              <a:solidFill>
                <a:schemeClr val="tx1">
                  <a:lumMod val="85000"/>
                  <a:lumOff val="15000"/>
                </a:schemeClr>
              </a:solidFill>
            </a:endParaRPr>
          </a:p>
        </p:txBody>
      </p:sp>
      <p:sp>
        <p:nvSpPr>
          <p:cNvPr id="65" name="矩形: 圆角 47"/>
          <p:cNvSpPr/>
          <p:nvPr>
            <p:custDataLst>
              <p:tags r:id="rId19"/>
            </p:custDataLst>
          </p:nvPr>
        </p:nvSpPr>
        <p:spPr>
          <a:xfrm>
            <a:off x="944816" y="3377126"/>
            <a:ext cx="3554762"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r"/>
            <a:r>
              <a:rPr lang="zh-CN" altLang="en-US" b="1" spc="100" dirty="0">
                <a:solidFill>
                  <a:schemeClr val="tx1"/>
                </a:solidFill>
              </a:rPr>
              <a:t>删除Secret</a:t>
            </a:r>
            <a:endParaRPr lang="zh-CN" altLang="en-US" b="1" spc="100" dirty="0">
              <a:solidFill>
                <a:schemeClr val="tx1"/>
              </a:solidFill>
            </a:endParaRPr>
          </a:p>
        </p:txBody>
      </p:sp>
      <p:sp>
        <p:nvSpPr>
          <p:cNvPr id="67" name="文本框 66"/>
          <p:cNvSpPr txBox="1"/>
          <p:nvPr>
            <p:custDataLst>
              <p:tags r:id="rId20"/>
            </p:custDataLst>
          </p:nvPr>
        </p:nvSpPr>
        <p:spPr>
          <a:xfrm>
            <a:off x="937769" y="4746757"/>
            <a:ext cx="3491901" cy="387716"/>
          </a:xfrm>
          <a:prstGeom prst="rect">
            <a:avLst/>
          </a:prstGeom>
          <a:noFill/>
        </p:spPr>
        <p:txBody>
          <a:bodyPr wrap="square" lIns="0" tIns="0" rIns="0" bIns="0" rtlCol="0">
            <a:noAutofit/>
          </a:bodyPr>
          <a:lstStyle/>
          <a:p>
            <a:pPr algn="r">
              <a:lnSpc>
                <a:spcPct val="130000"/>
              </a:lnSpc>
            </a:pPr>
            <a:r>
              <a:rPr lang="zh-CN" altLang="en-US" sz="1400" dirty="0">
                <a:solidFill>
                  <a:schemeClr val="tx1">
                    <a:lumMod val="85000"/>
                    <a:lumOff val="15000"/>
                  </a:schemeClr>
                </a:solidFill>
              </a:rPr>
              <a:t>删除权限的集合</a:t>
            </a:r>
            <a:endParaRPr lang="zh-CN" altLang="en-US" sz="1400" dirty="0">
              <a:solidFill>
                <a:schemeClr val="tx1">
                  <a:lumMod val="85000"/>
                  <a:lumOff val="15000"/>
                </a:schemeClr>
              </a:solidFill>
            </a:endParaRPr>
          </a:p>
        </p:txBody>
      </p:sp>
      <p:sp>
        <p:nvSpPr>
          <p:cNvPr id="68" name="矩形: 圆角 49"/>
          <p:cNvSpPr/>
          <p:nvPr>
            <p:custDataLst>
              <p:tags r:id="rId21"/>
            </p:custDataLst>
          </p:nvPr>
        </p:nvSpPr>
        <p:spPr>
          <a:xfrm>
            <a:off x="940972" y="4345733"/>
            <a:ext cx="3554762"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r"/>
            <a:r>
              <a:rPr lang="zh-CN" altLang="en-US" b="1" spc="100" dirty="0">
                <a:solidFill>
                  <a:schemeClr val="tx1"/>
                </a:solidFill>
              </a:rPr>
              <a:t>删除角色</a:t>
            </a:r>
            <a:endParaRPr lang="zh-CN" altLang="en-US" b="1" spc="100" dirty="0">
              <a:solidFill>
                <a:schemeClr val="tx1"/>
              </a:solidFill>
            </a:endParaRPr>
          </a:p>
        </p:txBody>
      </p:sp>
      <p:sp>
        <p:nvSpPr>
          <p:cNvPr id="69" name="文本框 68"/>
          <p:cNvSpPr txBox="1"/>
          <p:nvPr>
            <p:custDataLst>
              <p:tags r:id="rId22"/>
            </p:custDataLst>
          </p:nvPr>
        </p:nvSpPr>
        <p:spPr>
          <a:xfrm>
            <a:off x="7655879" y="2810824"/>
            <a:ext cx="3491901" cy="387716"/>
          </a:xfrm>
          <a:prstGeom prst="rect">
            <a:avLst/>
          </a:prstGeom>
          <a:noFill/>
        </p:spPr>
        <p:txBody>
          <a:bodyPr wrap="square" lIns="0" tIns="0" rIns="0" bIns="0" rtlCol="0">
            <a:noAutofit/>
          </a:bodyPr>
          <a:lstStyle/>
          <a:p>
            <a:pPr>
              <a:lnSpc>
                <a:spcPct val="130000"/>
              </a:lnSpc>
            </a:pPr>
            <a:r>
              <a:rPr lang="zh-CN" altLang="en-US" sz="1400" dirty="0">
                <a:solidFill>
                  <a:schemeClr val="tx1">
                    <a:lumMod val="85000"/>
                    <a:lumOff val="15000"/>
                  </a:schemeClr>
                </a:solidFill>
              </a:rPr>
              <a:t>删除各个工作服务器</a:t>
            </a:r>
            <a:endParaRPr lang="zh-CN" altLang="en-US" sz="1400" dirty="0">
              <a:solidFill>
                <a:schemeClr val="tx1">
                  <a:lumMod val="85000"/>
                  <a:lumOff val="15000"/>
                </a:schemeClr>
              </a:solidFill>
            </a:endParaRPr>
          </a:p>
        </p:txBody>
      </p:sp>
      <p:sp>
        <p:nvSpPr>
          <p:cNvPr id="70" name="矩形: 圆角 51"/>
          <p:cNvSpPr/>
          <p:nvPr>
            <p:custDataLst>
              <p:tags r:id="rId23"/>
            </p:custDataLst>
          </p:nvPr>
        </p:nvSpPr>
        <p:spPr>
          <a:xfrm>
            <a:off x="7611677" y="2406597"/>
            <a:ext cx="3551923"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r>
              <a:rPr lang="zh-CN" altLang="en-US" b="1" spc="100" dirty="0">
                <a:solidFill>
                  <a:schemeClr val="tx1"/>
                </a:solidFill>
              </a:rPr>
              <a:t>删除工作服务器</a:t>
            </a:r>
            <a:endParaRPr lang="zh-CN" altLang="en-US" b="1" spc="100" dirty="0">
              <a:solidFill>
                <a:schemeClr val="tx1"/>
              </a:solidFill>
            </a:endParaRPr>
          </a:p>
        </p:txBody>
      </p:sp>
      <p:sp>
        <p:nvSpPr>
          <p:cNvPr id="71" name="文本框 70"/>
          <p:cNvSpPr txBox="1"/>
          <p:nvPr>
            <p:custDataLst>
              <p:tags r:id="rId24"/>
            </p:custDataLst>
          </p:nvPr>
        </p:nvSpPr>
        <p:spPr>
          <a:xfrm>
            <a:off x="7655879" y="3781993"/>
            <a:ext cx="3491901" cy="387716"/>
          </a:xfrm>
          <a:prstGeom prst="rect">
            <a:avLst/>
          </a:prstGeom>
          <a:noFill/>
        </p:spPr>
        <p:txBody>
          <a:bodyPr wrap="square" lIns="0" tIns="0" rIns="0" bIns="0" rtlCol="0">
            <a:noAutofit/>
          </a:bodyPr>
          <a:lstStyle/>
          <a:p>
            <a:pPr>
              <a:lnSpc>
                <a:spcPct val="130000"/>
              </a:lnSpc>
            </a:pPr>
            <a:r>
              <a:rPr lang="zh-CN" altLang="en-US" sz="1400" dirty="0">
                <a:solidFill>
                  <a:schemeClr val="tx1">
                    <a:lumMod val="85000"/>
                    <a:lumOff val="15000"/>
                  </a:schemeClr>
                </a:solidFill>
              </a:rPr>
              <a:t>从</a:t>
            </a:r>
            <a:r>
              <a:rPr lang="en-US" altLang="zh-CN" sz="1400" dirty="0">
                <a:solidFill>
                  <a:schemeClr val="tx1">
                    <a:lumMod val="85000"/>
                    <a:lumOff val="15000"/>
                  </a:schemeClr>
                </a:solidFill>
              </a:rPr>
              <a:t>Operator</a:t>
            </a:r>
            <a:r>
              <a:rPr lang="zh-CN" altLang="en-US" sz="1400" dirty="0">
                <a:solidFill>
                  <a:schemeClr val="tx1">
                    <a:lumMod val="85000"/>
                    <a:lumOff val="15000"/>
                  </a:schemeClr>
                </a:solidFill>
              </a:rPr>
              <a:t>资源的状态信息中获取</a:t>
            </a:r>
            <a:endParaRPr lang="zh-CN" altLang="en-US" sz="1400" dirty="0">
              <a:solidFill>
                <a:schemeClr val="tx1">
                  <a:lumMod val="85000"/>
                  <a:lumOff val="15000"/>
                </a:schemeClr>
              </a:solidFill>
            </a:endParaRPr>
          </a:p>
        </p:txBody>
      </p:sp>
      <p:sp>
        <p:nvSpPr>
          <p:cNvPr id="72" name="矩形: 圆角 53"/>
          <p:cNvSpPr/>
          <p:nvPr>
            <p:custDataLst>
              <p:tags r:id="rId25"/>
            </p:custDataLst>
          </p:nvPr>
        </p:nvSpPr>
        <p:spPr>
          <a:xfrm>
            <a:off x="7611677" y="3377126"/>
            <a:ext cx="3551923"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r>
              <a:rPr lang="zh-CN" altLang="en-US" b="1" spc="100" dirty="0">
                <a:solidFill>
                  <a:schemeClr val="tx1"/>
                </a:solidFill>
              </a:rPr>
              <a:t>获取工作服务器列表</a:t>
            </a:r>
            <a:endParaRPr lang="zh-CN" altLang="en-US" b="1" spc="100" dirty="0">
              <a:solidFill>
                <a:schemeClr val="tx1"/>
              </a:solidFill>
            </a:endParaRPr>
          </a:p>
        </p:txBody>
      </p:sp>
      <p:sp>
        <p:nvSpPr>
          <p:cNvPr id="73" name="文本框 72"/>
          <p:cNvSpPr txBox="1"/>
          <p:nvPr>
            <p:custDataLst>
              <p:tags r:id="rId26"/>
            </p:custDataLst>
          </p:nvPr>
        </p:nvSpPr>
        <p:spPr>
          <a:xfrm>
            <a:off x="7655879" y="4737788"/>
            <a:ext cx="3491901" cy="387716"/>
          </a:xfrm>
          <a:prstGeom prst="rect">
            <a:avLst/>
          </a:prstGeom>
          <a:noFill/>
        </p:spPr>
        <p:txBody>
          <a:bodyPr wrap="square" lIns="0" tIns="0" rIns="0" bIns="0" rtlCol="0">
            <a:noAutofit/>
          </a:bodyPr>
          <a:lstStyle/>
          <a:p>
            <a:pPr>
              <a:lnSpc>
                <a:spcPct val="130000"/>
              </a:lnSpc>
            </a:pPr>
            <a:r>
              <a:rPr lang="zh-CN" altLang="en-US" sz="1400" dirty="0">
                <a:solidFill>
                  <a:schemeClr val="tx1">
                    <a:lumMod val="85000"/>
                    <a:lumOff val="15000"/>
                  </a:schemeClr>
                </a:solidFill>
              </a:rPr>
              <a:t>取消服务暴露</a:t>
            </a:r>
            <a:endParaRPr lang="zh-CN" altLang="en-US" sz="1400" dirty="0">
              <a:solidFill>
                <a:schemeClr val="tx1">
                  <a:lumMod val="85000"/>
                  <a:lumOff val="15000"/>
                </a:schemeClr>
              </a:solidFill>
            </a:endParaRPr>
          </a:p>
        </p:txBody>
      </p:sp>
      <p:sp>
        <p:nvSpPr>
          <p:cNvPr id="74" name="矩形: 圆角 55"/>
          <p:cNvSpPr/>
          <p:nvPr>
            <p:custDataLst>
              <p:tags r:id="rId27"/>
            </p:custDataLst>
          </p:nvPr>
        </p:nvSpPr>
        <p:spPr>
          <a:xfrm>
            <a:off x="7611677" y="4332920"/>
            <a:ext cx="3551923"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r>
              <a:rPr lang="zh-CN" altLang="en-US" b="1" spc="100" dirty="0">
                <a:solidFill>
                  <a:schemeClr val="tx1"/>
                </a:solidFill>
              </a:rPr>
              <a:t>创建Service</a:t>
            </a:r>
            <a:endParaRPr lang="zh-CN" altLang="en-US" b="1" spc="100" dirty="0">
              <a:solidFill>
                <a:schemeClr val="tx1"/>
              </a:solidFill>
            </a:endParaRPr>
          </a:p>
        </p:txBody>
      </p:sp>
      <p:sp>
        <p:nvSpPr>
          <p:cNvPr id="75" name="椭圆 74"/>
          <p:cNvSpPr/>
          <p:nvPr>
            <p:custDataLst>
              <p:tags r:id="rId28"/>
            </p:custDataLst>
          </p:nvPr>
        </p:nvSpPr>
        <p:spPr>
          <a:xfrm>
            <a:off x="5535450" y="5543679"/>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6" name="椭圆 75"/>
          <p:cNvSpPr/>
          <p:nvPr>
            <p:custDataLst>
              <p:tags r:id="rId29"/>
            </p:custDataLst>
          </p:nvPr>
        </p:nvSpPr>
        <p:spPr>
          <a:xfrm>
            <a:off x="6434230" y="5543679"/>
            <a:ext cx="127114" cy="127114"/>
          </a:xfrm>
          <a:prstGeom prst="ellipse">
            <a:avLst/>
          </a:prstGeom>
          <a:solidFill>
            <a:srgbClr val="FFFFFF"/>
          </a:solidFill>
          <a:ln w="38100">
            <a:solidFill>
              <a:schemeClr val="accent1"/>
            </a:solidFill>
          </a:ln>
          <a:effectLst>
            <a:outerShdw blurRad="50800" dist="38100" dir="2700000" algn="tl"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7" name="文本框 76"/>
          <p:cNvSpPr txBox="1"/>
          <p:nvPr>
            <p:custDataLst>
              <p:tags r:id="rId30"/>
            </p:custDataLst>
          </p:nvPr>
        </p:nvSpPr>
        <p:spPr>
          <a:xfrm>
            <a:off x="937769" y="5730098"/>
            <a:ext cx="3491901" cy="387716"/>
          </a:xfrm>
          <a:prstGeom prst="rect">
            <a:avLst/>
          </a:prstGeom>
          <a:noFill/>
        </p:spPr>
        <p:txBody>
          <a:bodyPr wrap="square" lIns="0" tIns="0" rIns="0" bIns="0" rtlCol="0">
            <a:noAutofit/>
          </a:bodyPr>
          <a:lstStyle/>
          <a:p>
            <a:pPr algn="r">
              <a:lnSpc>
                <a:spcPct val="130000"/>
              </a:lnSpc>
            </a:pPr>
            <a:r>
              <a:rPr lang="zh-CN" altLang="en-US" sz="1400" dirty="0">
                <a:solidFill>
                  <a:schemeClr val="tx1">
                    <a:lumMod val="85000"/>
                    <a:lumOff val="15000"/>
                  </a:schemeClr>
                </a:solidFill>
              </a:rPr>
              <a:t>接触账号与权限的绑定</a:t>
            </a:r>
            <a:endParaRPr lang="zh-CN" altLang="en-US" sz="1400" dirty="0">
              <a:solidFill>
                <a:schemeClr val="tx1">
                  <a:lumMod val="85000"/>
                  <a:lumOff val="15000"/>
                </a:schemeClr>
              </a:solidFill>
            </a:endParaRPr>
          </a:p>
        </p:txBody>
      </p:sp>
      <p:sp>
        <p:nvSpPr>
          <p:cNvPr id="78" name="矩形: 圆角 5"/>
          <p:cNvSpPr/>
          <p:nvPr>
            <p:custDataLst>
              <p:tags r:id="rId31"/>
            </p:custDataLst>
          </p:nvPr>
        </p:nvSpPr>
        <p:spPr>
          <a:xfrm>
            <a:off x="928160" y="5325230"/>
            <a:ext cx="3554762"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pPr algn="r"/>
            <a:r>
              <a:rPr lang="zh-CN" altLang="en-US" b="1" spc="100" dirty="0">
                <a:solidFill>
                  <a:schemeClr val="tx1"/>
                </a:solidFill>
              </a:rPr>
              <a:t>删除角色绑定</a:t>
            </a:r>
            <a:endParaRPr lang="zh-CN" altLang="en-US" b="1" spc="100" dirty="0">
              <a:solidFill>
                <a:schemeClr val="tx1"/>
              </a:solidFill>
            </a:endParaRPr>
          </a:p>
        </p:txBody>
      </p:sp>
      <p:sp>
        <p:nvSpPr>
          <p:cNvPr id="79" name="文本框 78"/>
          <p:cNvSpPr txBox="1"/>
          <p:nvPr>
            <p:custDataLst>
              <p:tags r:id="rId32"/>
            </p:custDataLst>
          </p:nvPr>
        </p:nvSpPr>
        <p:spPr>
          <a:xfrm>
            <a:off x="7655879" y="5704473"/>
            <a:ext cx="3491901" cy="387716"/>
          </a:xfrm>
          <a:prstGeom prst="rect">
            <a:avLst/>
          </a:prstGeom>
          <a:noFill/>
        </p:spPr>
        <p:txBody>
          <a:bodyPr wrap="square" lIns="0" tIns="0" rIns="0" bIns="0" rtlCol="0">
            <a:noAutofit/>
          </a:bodyPr>
          <a:lstStyle/>
          <a:p>
            <a:pPr>
              <a:lnSpc>
                <a:spcPct val="130000"/>
              </a:lnSpc>
            </a:pPr>
            <a:r>
              <a:rPr lang="zh-CN" altLang="en-US" sz="1400" dirty="0">
                <a:solidFill>
                  <a:schemeClr val="tx1">
                    <a:lumMod val="85000"/>
                    <a:lumOff val="15000"/>
                  </a:schemeClr>
                </a:solidFill>
              </a:rPr>
              <a:t>删除Web服务器</a:t>
            </a:r>
            <a:endParaRPr lang="zh-CN" altLang="en-US" sz="1400" dirty="0">
              <a:solidFill>
                <a:schemeClr val="tx1">
                  <a:lumMod val="85000"/>
                  <a:lumOff val="15000"/>
                </a:schemeClr>
              </a:solidFill>
            </a:endParaRPr>
          </a:p>
        </p:txBody>
      </p:sp>
      <p:sp>
        <p:nvSpPr>
          <p:cNvPr id="80" name="矩形: 圆角 7"/>
          <p:cNvSpPr/>
          <p:nvPr>
            <p:custDataLst>
              <p:tags r:id="rId33"/>
            </p:custDataLst>
          </p:nvPr>
        </p:nvSpPr>
        <p:spPr>
          <a:xfrm>
            <a:off x="7611677" y="5299606"/>
            <a:ext cx="3551923" cy="38757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rtlCol="0" anchor="ctr">
            <a:noAutofit/>
          </a:bodyPr>
          <a:lstStyle/>
          <a:p>
            <a:r>
              <a:rPr lang="zh-CN" altLang="en-US" b="1" spc="100" dirty="0">
                <a:solidFill>
                  <a:schemeClr val="tx1"/>
                </a:solidFill>
              </a:rPr>
              <a:t>创建Web服务器Pod</a:t>
            </a:r>
            <a:endParaRPr lang="zh-CN" altLang="en-US" b="1" spc="100" dirty="0">
              <a:solidFill>
                <a:schemeClr val="tx1"/>
              </a:solidFill>
            </a:endParaRPr>
          </a:p>
        </p:txBody>
      </p:sp>
      <p:sp>
        <p:nvSpPr>
          <p:cNvPr id="81" name="任意多边形: 形状 13"/>
          <p:cNvSpPr/>
          <p:nvPr>
            <p:custDataLst>
              <p:tags r:id="rId34"/>
            </p:custDataLst>
          </p:nvPr>
        </p:nvSpPr>
        <p:spPr>
          <a:xfrm>
            <a:off x="4675747" y="2724341"/>
            <a:ext cx="735094" cy="265854"/>
          </a:xfrm>
          <a:custGeom>
            <a:avLst/>
            <a:gdLst>
              <a:gd name="connsiteX0" fmla="*/ 0 w 728653"/>
              <a:gd name="connsiteY0" fmla="*/ 0 h 263525"/>
              <a:gd name="connsiteX1" fmla="*/ 596890 w 728653"/>
              <a:gd name="connsiteY1" fmla="*/ 0 h 263525"/>
              <a:gd name="connsiteX2" fmla="*/ 728653 w 728653"/>
              <a:gd name="connsiteY2" fmla="*/ 131763 h 263525"/>
              <a:gd name="connsiteX3" fmla="*/ 596890 w 728653"/>
              <a:gd name="connsiteY3" fmla="*/ 263525 h 263525"/>
              <a:gd name="connsiteX4" fmla="*/ 0 w 728653"/>
              <a:gd name="connsiteY4" fmla="*/ 263525 h 263525"/>
              <a:gd name="connsiteX5" fmla="*/ 0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0" y="0"/>
                </a:moveTo>
                <a:lnTo>
                  <a:pt x="596890" y="0"/>
                </a:lnTo>
                <a:lnTo>
                  <a:pt x="728653" y="131763"/>
                </a:lnTo>
                <a:lnTo>
                  <a:pt x="596890" y="263525"/>
                </a:lnTo>
                <a:lnTo>
                  <a:pt x="0" y="263525"/>
                </a:lnTo>
                <a:lnTo>
                  <a:pt x="0"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1</a:t>
            </a:r>
            <a:endParaRPr lang="zh-CN" altLang="en-US" sz="1400" b="1" dirty="0">
              <a:solidFill>
                <a:srgbClr val="FFFFFF"/>
              </a:solidFill>
              <a:latin typeface="+mn-ea"/>
            </a:endParaRPr>
          </a:p>
        </p:txBody>
      </p:sp>
      <p:sp>
        <p:nvSpPr>
          <p:cNvPr id="82" name="任意多边形: 形状 17"/>
          <p:cNvSpPr/>
          <p:nvPr>
            <p:custDataLst>
              <p:tags r:id="rId35"/>
            </p:custDataLst>
          </p:nvPr>
        </p:nvSpPr>
        <p:spPr>
          <a:xfrm>
            <a:off x="4673184" y="3659636"/>
            <a:ext cx="735094" cy="265854"/>
          </a:xfrm>
          <a:custGeom>
            <a:avLst/>
            <a:gdLst>
              <a:gd name="connsiteX0" fmla="*/ 0 w 728653"/>
              <a:gd name="connsiteY0" fmla="*/ 0 h 263525"/>
              <a:gd name="connsiteX1" fmla="*/ 596890 w 728653"/>
              <a:gd name="connsiteY1" fmla="*/ 0 h 263525"/>
              <a:gd name="connsiteX2" fmla="*/ 728653 w 728653"/>
              <a:gd name="connsiteY2" fmla="*/ 131763 h 263525"/>
              <a:gd name="connsiteX3" fmla="*/ 596890 w 728653"/>
              <a:gd name="connsiteY3" fmla="*/ 263525 h 263525"/>
              <a:gd name="connsiteX4" fmla="*/ 0 w 728653"/>
              <a:gd name="connsiteY4" fmla="*/ 263525 h 263525"/>
              <a:gd name="connsiteX5" fmla="*/ 0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0" y="0"/>
                </a:moveTo>
                <a:lnTo>
                  <a:pt x="596890" y="0"/>
                </a:lnTo>
                <a:lnTo>
                  <a:pt x="728653" y="131763"/>
                </a:lnTo>
                <a:lnTo>
                  <a:pt x="596890" y="263525"/>
                </a:lnTo>
                <a:lnTo>
                  <a:pt x="0" y="263525"/>
                </a:lnTo>
                <a:lnTo>
                  <a:pt x="0"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2</a:t>
            </a:r>
            <a:endParaRPr lang="en-US" altLang="zh-CN" sz="1400" b="1" dirty="0">
              <a:solidFill>
                <a:srgbClr val="FFFFFF"/>
              </a:solidFill>
              <a:latin typeface="+mn-ea"/>
            </a:endParaRPr>
          </a:p>
        </p:txBody>
      </p:sp>
      <p:sp>
        <p:nvSpPr>
          <p:cNvPr id="83" name="任意多边形: 形状 23"/>
          <p:cNvSpPr/>
          <p:nvPr>
            <p:custDataLst>
              <p:tags r:id="rId36"/>
            </p:custDataLst>
          </p:nvPr>
        </p:nvSpPr>
        <p:spPr>
          <a:xfrm>
            <a:off x="4667419" y="4554573"/>
            <a:ext cx="735094" cy="265854"/>
          </a:xfrm>
          <a:custGeom>
            <a:avLst/>
            <a:gdLst>
              <a:gd name="connsiteX0" fmla="*/ 0 w 728653"/>
              <a:gd name="connsiteY0" fmla="*/ 0 h 263525"/>
              <a:gd name="connsiteX1" fmla="*/ 596890 w 728653"/>
              <a:gd name="connsiteY1" fmla="*/ 0 h 263525"/>
              <a:gd name="connsiteX2" fmla="*/ 728653 w 728653"/>
              <a:gd name="connsiteY2" fmla="*/ 131763 h 263525"/>
              <a:gd name="connsiteX3" fmla="*/ 596890 w 728653"/>
              <a:gd name="connsiteY3" fmla="*/ 263525 h 263525"/>
              <a:gd name="connsiteX4" fmla="*/ 0 w 728653"/>
              <a:gd name="connsiteY4" fmla="*/ 263525 h 263525"/>
              <a:gd name="connsiteX5" fmla="*/ 0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0" y="0"/>
                </a:moveTo>
                <a:lnTo>
                  <a:pt x="596890" y="0"/>
                </a:lnTo>
                <a:lnTo>
                  <a:pt x="728653" y="131763"/>
                </a:lnTo>
                <a:lnTo>
                  <a:pt x="596890" y="263525"/>
                </a:lnTo>
                <a:lnTo>
                  <a:pt x="0" y="263525"/>
                </a:lnTo>
                <a:lnTo>
                  <a:pt x="0"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3</a:t>
            </a:r>
            <a:endParaRPr lang="en-US" altLang="zh-CN" sz="1400" b="1" dirty="0">
              <a:solidFill>
                <a:srgbClr val="FFFFFF"/>
              </a:solidFill>
              <a:latin typeface="+mn-ea"/>
            </a:endParaRPr>
          </a:p>
        </p:txBody>
      </p:sp>
      <p:sp>
        <p:nvSpPr>
          <p:cNvPr id="84" name="任意多边形: 形状 28"/>
          <p:cNvSpPr/>
          <p:nvPr>
            <p:custDataLst>
              <p:tags r:id="rId37"/>
            </p:custDataLst>
          </p:nvPr>
        </p:nvSpPr>
        <p:spPr>
          <a:xfrm>
            <a:off x="4667419" y="5480259"/>
            <a:ext cx="735094" cy="265854"/>
          </a:xfrm>
          <a:custGeom>
            <a:avLst/>
            <a:gdLst>
              <a:gd name="connsiteX0" fmla="*/ 0 w 728653"/>
              <a:gd name="connsiteY0" fmla="*/ 0 h 263525"/>
              <a:gd name="connsiteX1" fmla="*/ 596890 w 728653"/>
              <a:gd name="connsiteY1" fmla="*/ 0 h 263525"/>
              <a:gd name="connsiteX2" fmla="*/ 728653 w 728653"/>
              <a:gd name="connsiteY2" fmla="*/ 131763 h 263525"/>
              <a:gd name="connsiteX3" fmla="*/ 596890 w 728653"/>
              <a:gd name="connsiteY3" fmla="*/ 263525 h 263525"/>
              <a:gd name="connsiteX4" fmla="*/ 0 w 728653"/>
              <a:gd name="connsiteY4" fmla="*/ 263525 h 263525"/>
              <a:gd name="connsiteX5" fmla="*/ 0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0" y="0"/>
                </a:moveTo>
                <a:lnTo>
                  <a:pt x="596890" y="0"/>
                </a:lnTo>
                <a:lnTo>
                  <a:pt x="728653" y="131763"/>
                </a:lnTo>
                <a:lnTo>
                  <a:pt x="596890" y="263525"/>
                </a:lnTo>
                <a:lnTo>
                  <a:pt x="0" y="263525"/>
                </a:lnTo>
                <a:lnTo>
                  <a:pt x="0"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4</a:t>
            </a:r>
            <a:endParaRPr lang="en-US" altLang="zh-CN" sz="1400" b="1" dirty="0">
              <a:solidFill>
                <a:srgbClr val="FFFFFF"/>
              </a:solidFill>
              <a:latin typeface="+mn-ea"/>
            </a:endParaRPr>
          </a:p>
        </p:txBody>
      </p:sp>
      <p:sp>
        <p:nvSpPr>
          <p:cNvPr id="85" name="任意多边形: 形状 32"/>
          <p:cNvSpPr/>
          <p:nvPr>
            <p:custDataLst>
              <p:tags r:id="rId38"/>
            </p:custDataLst>
          </p:nvPr>
        </p:nvSpPr>
        <p:spPr>
          <a:xfrm>
            <a:off x="6689834" y="5491790"/>
            <a:ext cx="735094" cy="265854"/>
          </a:xfrm>
          <a:custGeom>
            <a:avLst/>
            <a:gdLst>
              <a:gd name="connsiteX0" fmla="*/ 131763 w 728653"/>
              <a:gd name="connsiteY0" fmla="*/ 0 h 263525"/>
              <a:gd name="connsiteX1" fmla="*/ 728653 w 728653"/>
              <a:gd name="connsiteY1" fmla="*/ 0 h 263525"/>
              <a:gd name="connsiteX2" fmla="*/ 728653 w 728653"/>
              <a:gd name="connsiteY2" fmla="*/ 263525 h 263525"/>
              <a:gd name="connsiteX3" fmla="*/ 131763 w 728653"/>
              <a:gd name="connsiteY3" fmla="*/ 263525 h 263525"/>
              <a:gd name="connsiteX4" fmla="*/ 0 w 728653"/>
              <a:gd name="connsiteY4" fmla="*/ 131763 h 263525"/>
              <a:gd name="connsiteX5" fmla="*/ 131763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131763" y="0"/>
                </a:moveTo>
                <a:lnTo>
                  <a:pt x="728653" y="0"/>
                </a:lnTo>
                <a:lnTo>
                  <a:pt x="728653" y="263525"/>
                </a:lnTo>
                <a:lnTo>
                  <a:pt x="131763" y="263525"/>
                </a:lnTo>
                <a:lnTo>
                  <a:pt x="0" y="131763"/>
                </a:lnTo>
                <a:lnTo>
                  <a:pt x="131763"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5</a:t>
            </a:r>
            <a:endParaRPr lang="en-US" altLang="zh-CN" sz="1400" b="1" dirty="0">
              <a:solidFill>
                <a:srgbClr val="FFFFFF"/>
              </a:solidFill>
              <a:latin typeface="+mn-ea"/>
            </a:endParaRPr>
          </a:p>
        </p:txBody>
      </p:sp>
      <p:sp>
        <p:nvSpPr>
          <p:cNvPr id="86" name="任意多边形: 形状 36"/>
          <p:cNvSpPr/>
          <p:nvPr>
            <p:custDataLst>
              <p:tags r:id="rId39"/>
            </p:custDataLst>
          </p:nvPr>
        </p:nvSpPr>
        <p:spPr>
          <a:xfrm>
            <a:off x="6689834" y="4576353"/>
            <a:ext cx="735094" cy="265854"/>
          </a:xfrm>
          <a:custGeom>
            <a:avLst/>
            <a:gdLst>
              <a:gd name="connsiteX0" fmla="*/ 131763 w 728653"/>
              <a:gd name="connsiteY0" fmla="*/ 0 h 263525"/>
              <a:gd name="connsiteX1" fmla="*/ 728653 w 728653"/>
              <a:gd name="connsiteY1" fmla="*/ 0 h 263525"/>
              <a:gd name="connsiteX2" fmla="*/ 728653 w 728653"/>
              <a:gd name="connsiteY2" fmla="*/ 263525 h 263525"/>
              <a:gd name="connsiteX3" fmla="*/ 131763 w 728653"/>
              <a:gd name="connsiteY3" fmla="*/ 263525 h 263525"/>
              <a:gd name="connsiteX4" fmla="*/ 0 w 728653"/>
              <a:gd name="connsiteY4" fmla="*/ 131763 h 263525"/>
              <a:gd name="connsiteX5" fmla="*/ 131763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131763" y="0"/>
                </a:moveTo>
                <a:lnTo>
                  <a:pt x="728653" y="0"/>
                </a:lnTo>
                <a:lnTo>
                  <a:pt x="728653" y="263525"/>
                </a:lnTo>
                <a:lnTo>
                  <a:pt x="131763" y="263525"/>
                </a:lnTo>
                <a:lnTo>
                  <a:pt x="0" y="131763"/>
                </a:lnTo>
                <a:lnTo>
                  <a:pt x="131763"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6</a:t>
            </a:r>
            <a:endParaRPr lang="en-US" altLang="zh-CN" sz="1400" b="1" dirty="0">
              <a:solidFill>
                <a:srgbClr val="FFFFFF"/>
              </a:solidFill>
              <a:latin typeface="+mn-ea"/>
            </a:endParaRPr>
          </a:p>
        </p:txBody>
      </p:sp>
      <p:sp>
        <p:nvSpPr>
          <p:cNvPr id="87" name="任意多边形: 形状 62"/>
          <p:cNvSpPr/>
          <p:nvPr>
            <p:custDataLst>
              <p:tags r:id="rId40"/>
            </p:custDataLst>
          </p:nvPr>
        </p:nvSpPr>
        <p:spPr>
          <a:xfrm>
            <a:off x="6695600" y="3671167"/>
            <a:ext cx="735094" cy="265854"/>
          </a:xfrm>
          <a:custGeom>
            <a:avLst/>
            <a:gdLst>
              <a:gd name="connsiteX0" fmla="*/ 131763 w 728653"/>
              <a:gd name="connsiteY0" fmla="*/ 0 h 263525"/>
              <a:gd name="connsiteX1" fmla="*/ 728653 w 728653"/>
              <a:gd name="connsiteY1" fmla="*/ 0 h 263525"/>
              <a:gd name="connsiteX2" fmla="*/ 728653 w 728653"/>
              <a:gd name="connsiteY2" fmla="*/ 263525 h 263525"/>
              <a:gd name="connsiteX3" fmla="*/ 131763 w 728653"/>
              <a:gd name="connsiteY3" fmla="*/ 263525 h 263525"/>
              <a:gd name="connsiteX4" fmla="*/ 0 w 728653"/>
              <a:gd name="connsiteY4" fmla="*/ 131763 h 263525"/>
              <a:gd name="connsiteX5" fmla="*/ 131763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131763" y="0"/>
                </a:moveTo>
                <a:lnTo>
                  <a:pt x="728653" y="0"/>
                </a:lnTo>
                <a:lnTo>
                  <a:pt x="728653" y="263525"/>
                </a:lnTo>
                <a:lnTo>
                  <a:pt x="131763" y="263525"/>
                </a:lnTo>
                <a:lnTo>
                  <a:pt x="0" y="131763"/>
                </a:lnTo>
                <a:lnTo>
                  <a:pt x="131763"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7</a:t>
            </a:r>
            <a:endParaRPr lang="en-US" altLang="zh-CN" sz="1400" b="1" dirty="0">
              <a:solidFill>
                <a:srgbClr val="FFFFFF"/>
              </a:solidFill>
              <a:latin typeface="+mn-ea"/>
            </a:endParaRPr>
          </a:p>
        </p:txBody>
      </p:sp>
      <p:sp>
        <p:nvSpPr>
          <p:cNvPr id="88" name="任意多边形: 形状 65"/>
          <p:cNvSpPr/>
          <p:nvPr>
            <p:custDataLst>
              <p:tags r:id="rId41"/>
            </p:custDataLst>
          </p:nvPr>
        </p:nvSpPr>
        <p:spPr>
          <a:xfrm>
            <a:off x="6698162" y="2724341"/>
            <a:ext cx="735094" cy="265854"/>
          </a:xfrm>
          <a:custGeom>
            <a:avLst/>
            <a:gdLst>
              <a:gd name="connsiteX0" fmla="*/ 131763 w 728653"/>
              <a:gd name="connsiteY0" fmla="*/ 0 h 263525"/>
              <a:gd name="connsiteX1" fmla="*/ 728653 w 728653"/>
              <a:gd name="connsiteY1" fmla="*/ 0 h 263525"/>
              <a:gd name="connsiteX2" fmla="*/ 728653 w 728653"/>
              <a:gd name="connsiteY2" fmla="*/ 263525 h 263525"/>
              <a:gd name="connsiteX3" fmla="*/ 131763 w 728653"/>
              <a:gd name="connsiteY3" fmla="*/ 263525 h 263525"/>
              <a:gd name="connsiteX4" fmla="*/ 0 w 728653"/>
              <a:gd name="connsiteY4" fmla="*/ 131763 h 263525"/>
              <a:gd name="connsiteX5" fmla="*/ 131763 w 728653"/>
              <a:gd name="connsiteY5" fmla="*/ 0 h 26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653" h="263525">
                <a:moveTo>
                  <a:pt x="131763" y="0"/>
                </a:moveTo>
                <a:lnTo>
                  <a:pt x="728653" y="0"/>
                </a:lnTo>
                <a:lnTo>
                  <a:pt x="728653" y="263525"/>
                </a:lnTo>
                <a:lnTo>
                  <a:pt x="131763" y="263525"/>
                </a:lnTo>
                <a:lnTo>
                  <a:pt x="0" y="131763"/>
                </a:lnTo>
                <a:lnTo>
                  <a:pt x="131763" y="0"/>
                </a:lnTo>
                <a:close/>
              </a:path>
            </a:pathLst>
          </a:custGeom>
          <a:solidFill>
            <a:schemeClr val="accent1"/>
          </a:solidFill>
          <a:ln>
            <a:noFill/>
          </a:ln>
          <a:effectLst>
            <a:outerShdw blurRad="50800" dist="381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Autofit/>
          </a:bodyPr>
          <a:lstStyle/>
          <a:p>
            <a:pPr algn="ctr"/>
            <a:r>
              <a:rPr lang="en-US" altLang="zh-CN" sz="1400" b="1" dirty="0">
                <a:solidFill>
                  <a:srgbClr val="FFFFFF"/>
                </a:solidFill>
                <a:latin typeface="+mn-ea"/>
              </a:rPr>
              <a:t>Step 8</a:t>
            </a:r>
            <a:endParaRPr lang="en-US" altLang="zh-CN" sz="1400" b="1" dirty="0">
              <a:solidFill>
                <a:srgbClr val="FFFFFF"/>
              </a:solidFill>
              <a:latin typeface="+mn-ea"/>
            </a:endParaRPr>
          </a:p>
        </p:txBody>
      </p:sp>
    </p:spTree>
    <p:custDataLst>
      <p:tags r:id="rId4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Controller——</a:t>
                </a: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资源更新</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3.4.3</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49" name="矩形 148"/>
          <p:cNvSpPr/>
          <p:nvPr>
            <p:custDataLst>
              <p:tags r:id="rId2"/>
            </p:custDataLst>
          </p:nvPr>
        </p:nvSpPr>
        <p:spPr>
          <a:xfrm>
            <a:off x="728740" y="1888494"/>
            <a:ext cx="2151480" cy="94955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从</a:t>
            </a:r>
            <a:r>
              <a:rPr lang="en-US" altLang="zh-CN" sz="1600">
                <a:solidFill>
                  <a:schemeClr val="tx1">
                    <a:lumMod val="85000"/>
                    <a:lumOff val="15000"/>
                  </a:schemeClr>
                </a:solidFill>
                <a:latin typeface="+mn-ea"/>
                <a:cs typeface="+mn-ea"/>
              </a:rPr>
              <a:t>Operator</a:t>
            </a:r>
            <a:r>
              <a:rPr lang="zh-CN" altLang="en-US" sz="1600">
                <a:solidFill>
                  <a:schemeClr val="tx1">
                    <a:lumMod val="85000"/>
                    <a:lumOff val="15000"/>
                  </a:schemeClr>
                </a:solidFill>
                <a:latin typeface="+mn-ea"/>
                <a:cs typeface="+mn-ea"/>
              </a:rPr>
              <a:t>资源的状态中获取全部工作服务器的状态信息</a:t>
            </a:r>
            <a:endParaRPr lang="zh-CN" altLang="en-US" sz="1600">
              <a:solidFill>
                <a:schemeClr val="tx1">
                  <a:lumMod val="85000"/>
                  <a:lumOff val="15000"/>
                </a:schemeClr>
              </a:solidFill>
              <a:latin typeface="+mn-ea"/>
              <a:cs typeface="+mn-ea"/>
            </a:endParaRPr>
          </a:p>
        </p:txBody>
      </p:sp>
      <p:sp>
        <p:nvSpPr>
          <p:cNvPr id="150" name="矩形 149"/>
          <p:cNvSpPr/>
          <p:nvPr>
            <p:custDataLst>
              <p:tags r:id="rId3"/>
            </p:custDataLst>
          </p:nvPr>
        </p:nvSpPr>
        <p:spPr>
          <a:xfrm>
            <a:off x="728740" y="2993630"/>
            <a:ext cx="2151480"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spcBef>
                <a:spcPct val="0"/>
              </a:spcBef>
              <a:spcAft>
                <a:spcPct val="0"/>
              </a:spcAft>
            </a:pPr>
            <a:r>
              <a:rPr lang="zh-CN" altLang="en-US" b="1">
                <a:solidFill>
                  <a:schemeClr val="accent1"/>
                </a:solidFill>
                <a:latin typeface="+mn-ea"/>
                <a:cs typeface="+mn-ea"/>
              </a:rPr>
              <a:t>获取工作服务器状态</a:t>
            </a:r>
            <a:endParaRPr lang="zh-CN" altLang="en-US" b="1">
              <a:solidFill>
                <a:schemeClr val="accent1"/>
              </a:solidFill>
              <a:latin typeface="+mn-ea"/>
              <a:cs typeface="+mn-ea"/>
            </a:endParaRPr>
          </a:p>
        </p:txBody>
      </p:sp>
      <p:sp>
        <p:nvSpPr>
          <p:cNvPr id="151" name="矩形 150"/>
          <p:cNvSpPr/>
          <p:nvPr>
            <p:custDataLst>
              <p:tags r:id="rId4"/>
            </p:custDataLst>
          </p:nvPr>
        </p:nvSpPr>
        <p:spPr>
          <a:xfrm>
            <a:off x="4082539" y="1888494"/>
            <a:ext cx="2149855" cy="94955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对更新的</a:t>
            </a:r>
            <a:r>
              <a:rPr lang="en-US" altLang="zh-CN" sz="1600">
                <a:solidFill>
                  <a:schemeClr val="tx1">
                    <a:lumMod val="85000"/>
                    <a:lumOff val="15000"/>
                  </a:schemeClr>
                </a:solidFill>
                <a:latin typeface="+mn-ea"/>
                <a:cs typeface="+mn-ea"/>
              </a:rPr>
              <a:t>Operator</a:t>
            </a:r>
            <a:r>
              <a:rPr lang="zh-CN" altLang="en-US" sz="1600">
                <a:solidFill>
                  <a:schemeClr val="tx1">
                    <a:lumMod val="85000"/>
                    <a:lumOff val="15000"/>
                  </a:schemeClr>
                </a:solidFill>
                <a:latin typeface="+mn-ea"/>
                <a:cs typeface="+mn-ea"/>
              </a:rPr>
              <a:t>资源进行正则匹配，防止命令注入。</a:t>
            </a:r>
            <a:endParaRPr lang="zh-CN" altLang="en-US" sz="1600">
              <a:solidFill>
                <a:schemeClr val="tx1">
                  <a:lumMod val="85000"/>
                  <a:lumOff val="15000"/>
                </a:schemeClr>
              </a:solidFill>
              <a:latin typeface="+mn-ea"/>
              <a:cs typeface="+mn-ea"/>
            </a:endParaRPr>
          </a:p>
        </p:txBody>
      </p:sp>
      <p:sp>
        <p:nvSpPr>
          <p:cNvPr id="152" name="矩形 151"/>
          <p:cNvSpPr/>
          <p:nvPr>
            <p:custDataLst>
              <p:tags r:id="rId5"/>
            </p:custDataLst>
          </p:nvPr>
        </p:nvSpPr>
        <p:spPr>
          <a:xfrm>
            <a:off x="4082539" y="2993630"/>
            <a:ext cx="2149845"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spcBef>
                <a:spcPct val="0"/>
              </a:spcBef>
              <a:spcAft>
                <a:spcPct val="0"/>
              </a:spcAft>
            </a:pPr>
            <a:r>
              <a:rPr lang="zh-CN" altLang="en-US" b="1">
                <a:solidFill>
                  <a:schemeClr val="accent1"/>
                </a:solidFill>
                <a:latin typeface="+mn-ea"/>
                <a:cs typeface="+mn-ea"/>
              </a:rPr>
              <a:t>安全性检查</a:t>
            </a:r>
            <a:endParaRPr lang="zh-CN" altLang="en-US" b="1">
              <a:solidFill>
                <a:schemeClr val="accent1"/>
              </a:solidFill>
              <a:latin typeface="+mn-ea"/>
              <a:cs typeface="+mn-ea"/>
            </a:endParaRPr>
          </a:p>
        </p:txBody>
      </p:sp>
      <p:sp>
        <p:nvSpPr>
          <p:cNvPr id="153" name="矩形 152"/>
          <p:cNvSpPr/>
          <p:nvPr>
            <p:custDataLst>
              <p:tags r:id="rId6"/>
            </p:custDataLst>
          </p:nvPr>
        </p:nvSpPr>
        <p:spPr>
          <a:xfrm>
            <a:off x="7518783" y="1888494"/>
            <a:ext cx="2149855" cy="949550"/>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将构造好的</a:t>
            </a:r>
            <a:r>
              <a:rPr lang="en-US" altLang="zh-CN" sz="1600" dirty="0">
                <a:solidFill>
                  <a:schemeClr val="tx1">
                    <a:lumMod val="85000"/>
                    <a:lumOff val="15000"/>
                  </a:schemeClr>
                </a:solidFill>
                <a:latin typeface="+mn-ea"/>
                <a:cs typeface="+mn-ea"/>
              </a:rPr>
              <a:t>Http</a:t>
            </a:r>
            <a:r>
              <a:rPr lang="zh-CN" altLang="en-US" sz="1600" dirty="0">
                <a:solidFill>
                  <a:schemeClr val="tx1">
                    <a:lumMod val="85000"/>
                    <a:lumOff val="15000"/>
                  </a:schemeClr>
                </a:solidFill>
                <a:latin typeface="+mn-ea"/>
                <a:cs typeface="+mn-ea"/>
              </a:rPr>
              <a:t>请求，通过</a:t>
            </a:r>
            <a:r>
              <a:rPr lang="en-US" altLang="zh-CN" sz="1600" dirty="0">
                <a:solidFill>
                  <a:schemeClr val="tx1">
                    <a:lumMod val="85000"/>
                    <a:lumOff val="15000"/>
                  </a:schemeClr>
                </a:solidFill>
                <a:latin typeface="+mn-ea"/>
                <a:cs typeface="+mn-ea"/>
              </a:rPr>
              <a:t>Https</a:t>
            </a:r>
            <a:r>
              <a:rPr lang="zh-CN" altLang="en-US" sz="1600" dirty="0">
                <a:solidFill>
                  <a:schemeClr val="tx1">
                    <a:lumMod val="85000"/>
                    <a:lumOff val="15000"/>
                  </a:schemeClr>
                </a:solidFill>
                <a:latin typeface="+mn-ea"/>
                <a:cs typeface="+mn-ea"/>
              </a:rPr>
              <a:t>协议下发到筛选过后的工作服务器。</a:t>
            </a:r>
            <a:endParaRPr lang="zh-CN" altLang="en-US" sz="1600" dirty="0">
              <a:solidFill>
                <a:schemeClr val="tx1">
                  <a:lumMod val="85000"/>
                  <a:lumOff val="15000"/>
                </a:schemeClr>
              </a:solidFill>
              <a:latin typeface="+mn-ea"/>
              <a:cs typeface="+mn-ea"/>
            </a:endParaRPr>
          </a:p>
        </p:txBody>
      </p:sp>
      <p:sp>
        <p:nvSpPr>
          <p:cNvPr id="154" name="矩形 153"/>
          <p:cNvSpPr/>
          <p:nvPr>
            <p:custDataLst>
              <p:tags r:id="rId7"/>
            </p:custDataLst>
          </p:nvPr>
        </p:nvSpPr>
        <p:spPr>
          <a:xfrm>
            <a:off x="7518783" y="2993630"/>
            <a:ext cx="2149845"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spcBef>
                <a:spcPct val="0"/>
              </a:spcBef>
              <a:spcAft>
                <a:spcPct val="0"/>
              </a:spcAft>
            </a:pPr>
            <a:r>
              <a:rPr lang="zh-CN" altLang="en-US" b="1">
                <a:solidFill>
                  <a:schemeClr val="accent1"/>
                </a:solidFill>
                <a:latin typeface="+mn-ea"/>
                <a:cs typeface="+mn-ea"/>
              </a:rPr>
              <a:t>发送请求</a:t>
            </a:r>
            <a:endParaRPr lang="zh-CN" altLang="en-US" b="1">
              <a:solidFill>
                <a:schemeClr val="accent1"/>
              </a:solidFill>
              <a:latin typeface="+mn-ea"/>
              <a:cs typeface="+mn-ea"/>
            </a:endParaRPr>
          </a:p>
        </p:txBody>
      </p:sp>
      <p:sp>
        <p:nvSpPr>
          <p:cNvPr id="155" name="矩形 154"/>
          <p:cNvSpPr/>
          <p:nvPr>
            <p:custDataLst>
              <p:tags r:id="rId8"/>
            </p:custDataLst>
          </p:nvPr>
        </p:nvSpPr>
        <p:spPr>
          <a:xfrm>
            <a:off x="2390850" y="5519206"/>
            <a:ext cx="2151480" cy="12488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解析更新的</a:t>
            </a:r>
            <a:r>
              <a:rPr lang="en-US" altLang="zh-CN" sz="1600" dirty="0">
                <a:solidFill>
                  <a:schemeClr val="tx1">
                    <a:lumMod val="85000"/>
                    <a:lumOff val="15000"/>
                  </a:schemeClr>
                </a:solidFill>
                <a:latin typeface="+mn-ea"/>
                <a:cs typeface="+mn-ea"/>
              </a:rPr>
              <a:t>Operator</a:t>
            </a:r>
            <a:r>
              <a:rPr lang="zh-CN" altLang="en-US" sz="1600" dirty="0">
                <a:solidFill>
                  <a:schemeClr val="tx1">
                    <a:lumMod val="85000"/>
                    <a:lumOff val="15000"/>
                  </a:schemeClr>
                </a:solidFill>
                <a:latin typeface="+mn-ea"/>
                <a:cs typeface="+mn-ea"/>
              </a:rPr>
              <a:t>资源，确定下发目标，筛选出目标工作服务器。</a:t>
            </a:r>
            <a:endParaRPr lang="zh-CN" altLang="en-US" sz="1600" dirty="0">
              <a:solidFill>
                <a:schemeClr val="tx1">
                  <a:lumMod val="85000"/>
                  <a:lumOff val="15000"/>
                </a:schemeClr>
              </a:solidFill>
              <a:latin typeface="+mn-ea"/>
              <a:cs typeface="+mn-ea"/>
            </a:endParaRPr>
          </a:p>
        </p:txBody>
      </p:sp>
      <p:sp>
        <p:nvSpPr>
          <p:cNvPr id="156" name="矩形 155"/>
          <p:cNvSpPr/>
          <p:nvPr>
            <p:custDataLst>
              <p:tags r:id="rId9"/>
            </p:custDataLst>
          </p:nvPr>
        </p:nvSpPr>
        <p:spPr>
          <a:xfrm>
            <a:off x="2392109" y="4984889"/>
            <a:ext cx="2149845"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spcBef>
                <a:spcPct val="0"/>
              </a:spcBef>
              <a:spcAft>
                <a:spcPct val="0"/>
              </a:spcAft>
            </a:pPr>
            <a:r>
              <a:rPr lang="zh-CN" altLang="en-US" b="1">
                <a:solidFill>
                  <a:schemeClr val="accent1"/>
                </a:solidFill>
                <a:latin typeface="+mn-ea"/>
                <a:cs typeface="+mn-ea"/>
              </a:rPr>
              <a:t>筛选下发目标</a:t>
            </a:r>
            <a:endParaRPr lang="zh-CN" altLang="en-US" b="1">
              <a:solidFill>
                <a:schemeClr val="accent1"/>
              </a:solidFill>
              <a:latin typeface="+mn-ea"/>
              <a:cs typeface="+mn-ea"/>
            </a:endParaRPr>
          </a:p>
        </p:txBody>
      </p:sp>
      <p:sp>
        <p:nvSpPr>
          <p:cNvPr id="157" name="矩形 156"/>
          <p:cNvSpPr/>
          <p:nvPr>
            <p:custDataLst>
              <p:tags r:id="rId10"/>
            </p:custDataLst>
          </p:nvPr>
        </p:nvSpPr>
        <p:spPr>
          <a:xfrm>
            <a:off x="5834646" y="5519206"/>
            <a:ext cx="2149855" cy="12488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根据更新</a:t>
            </a:r>
            <a:r>
              <a:rPr lang="en-US" altLang="zh-CN" sz="1600">
                <a:solidFill>
                  <a:schemeClr val="tx1">
                    <a:lumMod val="85000"/>
                    <a:lumOff val="15000"/>
                  </a:schemeClr>
                </a:solidFill>
                <a:latin typeface="+mn-ea"/>
                <a:cs typeface="+mn-ea"/>
              </a:rPr>
              <a:t>Operator</a:t>
            </a:r>
            <a:r>
              <a:rPr lang="zh-CN" altLang="en-US" sz="1600">
                <a:solidFill>
                  <a:schemeClr val="tx1">
                    <a:lumMod val="85000"/>
                    <a:lumOff val="15000"/>
                  </a:schemeClr>
                </a:solidFill>
                <a:latin typeface="+mn-ea"/>
                <a:cs typeface="+mn-ea"/>
              </a:rPr>
              <a:t>资源的</a:t>
            </a:r>
            <a:r>
              <a:rPr lang="en-US" altLang="zh-CN" sz="1600">
                <a:solidFill>
                  <a:schemeClr val="tx1">
                    <a:lumMod val="85000"/>
                    <a:lumOff val="15000"/>
                  </a:schemeClr>
                </a:solidFill>
                <a:latin typeface="+mn-ea"/>
                <a:cs typeface="+mn-ea"/>
              </a:rPr>
              <a:t>Http</a:t>
            </a:r>
            <a:r>
              <a:rPr lang="zh-CN" altLang="en-US" sz="1600">
                <a:solidFill>
                  <a:schemeClr val="tx1">
                    <a:lumMod val="85000"/>
                    <a:lumOff val="15000"/>
                  </a:schemeClr>
                </a:solidFill>
                <a:latin typeface="+mn-ea"/>
                <a:cs typeface="+mn-ea"/>
              </a:rPr>
              <a:t>字段构造下发的</a:t>
            </a:r>
            <a:r>
              <a:rPr lang="en-US" altLang="zh-CN" sz="1600">
                <a:solidFill>
                  <a:schemeClr val="tx1">
                    <a:lumMod val="85000"/>
                    <a:lumOff val="15000"/>
                  </a:schemeClr>
                </a:solidFill>
                <a:latin typeface="+mn-ea"/>
                <a:cs typeface="+mn-ea"/>
              </a:rPr>
              <a:t>Http</a:t>
            </a:r>
            <a:r>
              <a:rPr lang="zh-CN" altLang="en-US" sz="1600">
                <a:solidFill>
                  <a:schemeClr val="tx1">
                    <a:lumMod val="85000"/>
                    <a:lumOff val="15000"/>
                  </a:schemeClr>
                </a:solidFill>
                <a:latin typeface="+mn-ea"/>
                <a:cs typeface="+mn-ea"/>
              </a:rPr>
              <a:t>请求。</a:t>
            </a:r>
            <a:endParaRPr lang="zh-CN" altLang="en-US" sz="1600">
              <a:solidFill>
                <a:schemeClr val="tx1">
                  <a:lumMod val="85000"/>
                  <a:lumOff val="15000"/>
                </a:schemeClr>
              </a:solidFill>
              <a:latin typeface="+mn-ea"/>
              <a:cs typeface="+mn-ea"/>
            </a:endParaRPr>
          </a:p>
        </p:txBody>
      </p:sp>
      <p:sp>
        <p:nvSpPr>
          <p:cNvPr id="158" name="矩形 157"/>
          <p:cNvSpPr/>
          <p:nvPr>
            <p:custDataLst>
              <p:tags r:id="rId11"/>
            </p:custDataLst>
          </p:nvPr>
        </p:nvSpPr>
        <p:spPr>
          <a:xfrm>
            <a:off x="5834646" y="4984889"/>
            <a:ext cx="2149845"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spcBef>
                <a:spcPct val="0"/>
              </a:spcBef>
              <a:spcAft>
                <a:spcPct val="0"/>
              </a:spcAft>
            </a:pPr>
            <a:r>
              <a:rPr lang="zh-CN" altLang="en-US" b="1">
                <a:solidFill>
                  <a:schemeClr val="accent1"/>
                </a:solidFill>
                <a:latin typeface="+mn-ea"/>
                <a:cs typeface="+mn-ea"/>
              </a:rPr>
              <a:t>构造请求</a:t>
            </a:r>
            <a:endParaRPr lang="zh-CN" altLang="en-US" b="1">
              <a:solidFill>
                <a:schemeClr val="accent1"/>
              </a:solidFill>
              <a:latin typeface="+mn-ea"/>
              <a:cs typeface="+mn-ea"/>
            </a:endParaRPr>
          </a:p>
        </p:txBody>
      </p:sp>
      <p:sp>
        <p:nvSpPr>
          <p:cNvPr id="159" name="矩形 158"/>
          <p:cNvSpPr/>
          <p:nvPr>
            <p:custDataLst>
              <p:tags r:id="rId12"/>
            </p:custDataLst>
          </p:nvPr>
        </p:nvSpPr>
        <p:spPr>
          <a:xfrm>
            <a:off x="9273407" y="5519206"/>
            <a:ext cx="2149855" cy="1248853"/>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rPr>
              <a:t>根据各个</a:t>
            </a:r>
            <a:r>
              <a:rPr lang="en-US" altLang="zh-CN" sz="1600">
                <a:solidFill>
                  <a:schemeClr val="tx1">
                    <a:lumMod val="85000"/>
                    <a:lumOff val="15000"/>
                  </a:schemeClr>
                </a:solidFill>
                <a:latin typeface="+mn-ea"/>
                <a:cs typeface="+mn-ea"/>
              </a:rPr>
              <a:t>Https</a:t>
            </a:r>
            <a:r>
              <a:rPr lang="zh-CN" altLang="en-US" sz="1600">
                <a:solidFill>
                  <a:schemeClr val="tx1">
                    <a:lumMod val="85000"/>
                    <a:lumOff val="15000"/>
                  </a:schemeClr>
                </a:solidFill>
                <a:latin typeface="+mn-ea"/>
                <a:cs typeface="+mn-ea"/>
              </a:rPr>
              <a:t>请求的返回码，判断配置下发结果。</a:t>
            </a:r>
            <a:endParaRPr lang="zh-CN" altLang="en-US" sz="1600">
              <a:solidFill>
                <a:schemeClr val="tx1">
                  <a:lumMod val="85000"/>
                  <a:lumOff val="15000"/>
                </a:schemeClr>
              </a:solidFill>
              <a:latin typeface="+mn-ea"/>
              <a:cs typeface="+mn-ea"/>
            </a:endParaRPr>
          </a:p>
        </p:txBody>
      </p:sp>
      <p:sp>
        <p:nvSpPr>
          <p:cNvPr id="160" name="矩形 159"/>
          <p:cNvSpPr/>
          <p:nvPr>
            <p:custDataLst>
              <p:tags r:id="rId13"/>
            </p:custDataLst>
          </p:nvPr>
        </p:nvSpPr>
        <p:spPr>
          <a:xfrm>
            <a:off x="9273407" y="4984889"/>
            <a:ext cx="2149845" cy="445995"/>
          </a:xfrm>
          <a:prstGeom prst="rect">
            <a:avLst/>
          </a:prstGeom>
          <a:noFill/>
          <a:extLst>
            <a:ext uri="{909E8E84-426E-40DD-AFC4-6F175D3DCCD1}">
              <a14:hiddenFill xmlns:a14="http://schemas.microsoft.com/office/drawing/2010/main">
                <a:solidFill>
                  <a:schemeClr val="accent1"/>
                </a:solidFill>
              </a14:hiddenFill>
            </a:ext>
          </a:extLst>
        </p:spPr>
        <p:txBody>
          <a:bodyPr wrap="square" lIns="0" tIns="0" rIns="0" bIns="0" rtlCol="0" anchor="b" anchorCtr="0">
            <a:noAutofit/>
          </a:bodyPr>
          <a:lstStyle/>
          <a:p>
            <a:pPr algn="ctr">
              <a:spcBef>
                <a:spcPct val="0"/>
              </a:spcBef>
              <a:spcAft>
                <a:spcPct val="0"/>
              </a:spcAft>
            </a:pPr>
            <a:r>
              <a:rPr lang="zh-CN" altLang="en-US" b="1">
                <a:solidFill>
                  <a:schemeClr val="accent1"/>
                </a:solidFill>
                <a:latin typeface="+mn-ea"/>
                <a:cs typeface="+mn-ea"/>
              </a:rPr>
              <a:t>结果判断</a:t>
            </a:r>
            <a:endParaRPr lang="zh-CN" altLang="en-US" b="1">
              <a:solidFill>
                <a:schemeClr val="accent1"/>
              </a:solidFill>
              <a:latin typeface="+mn-ea"/>
              <a:cs typeface="+mn-ea"/>
            </a:endParaRPr>
          </a:p>
        </p:txBody>
      </p:sp>
      <p:cxnSp>
        <p:nvCxnSpPr>
          <p:cNvPr id="161" name="直接连接符 160"/>
          <p:cNvCxnSpPr/>
          <p:nvPr>
            <p:custDataLst>
              <p:tags r:id="rId14"/>
            </p:custDataLst>
          </p:nvPr>
        </p:nvCxnSpPr>
        <p:spPr>
          <a:xfrm>
            <a:off x="2253023" y="4193798"/>
            <a:ext cx="777246" cy="2517"/>
          </a:xfrm>
          <a:prstGeom prst="line">
            <a:avLst/>
          </a:prstGeom>
          <a:ln w="15875">
            <a:gradFill>
              <a:gsLst>
                <a:gs pos="0">
                  <a:schemeClr val="accent1">
                    <a:alpha val="100000"/>
                  </a:schemeClr>
                </a:gs>
                <a:gs pos="100000">
                  <a:schemeClr val="accent1">
                    <a:alpha val="0"/>
                  </a:schemeClr>
                </a:gs>
              </a:gsLst>
              <a:lin ang="108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custDataLst>
              <p:tags r:id="rId15"/>
            </p:custDataLst>
          </p:nvPr>
        </p:nvCxnSpPr>
        <p:spPr>
          <a:xfrm>
            <a:off x="3967998" y="4193798"/>
            <a:ext cx="777246" cy="2517"/>
          </a:xfrm>
          <a:prstGeom prst="line">
            <a:avLst/>
          </a:prstGeom>
          <a:ln w="15875">
            <a:gradFill>
              <a:gsLst>
                <a:gs pos="0">
                  <a:schemeClr val="accent1">
                    <a:alpha val="100000"/>
                  </a:schemeClr>
                </a:gs>
                <a:gs pos="100000">
                  <a:schemeClr val="accent1">
                    <a:alpha val="0"/>
                  </a:schemeClr>
                </a:gs>
              </a:gsLst>
              <a:lin ang="108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custDataLst>
              <p:tags r:id="rId16"/>
            </p:custDataLst>
          </p:nvPr>
        </p:nvCxnSpPr>
        <p:spPr>
          <a:xfrm>
            <a:off x="5682973" y="4193798"/>
            <a:ext cx="777246" cy="2517"/>
          </a:xfrm>
          <a:prstGeom prst="line">
            <a:avLst/>
          </a:prstGeom>
          <a:ln w="15875">
            <a:gradFill>
              <a:gsLst>
                <a:gs pos="0">
                  <a:schemeClr val="accent1">
                    <a:alpha val="100000"/>
                  </a:schemeClr>
                </a:gs>
                <a:gs pos="100000">
                  <a:schemeClr val="accent1">
                    <a:alpha val="0"/>
                  </a:schemeClr>
                </a:gs>
              </a:gsLst>
              <a:lin ang="108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custDataLst>
              <p:tags r:id="rId17"/>
            </p:custDataLst>
          </p:nvPr>
        </p:nvCxnSpPr>
        <p:spPr>
          <a:xfrm>
            <a:off x="7397948" y="4193798"/>
            <a:ext cx="777246" cy="2517"/>
          </a:xfrm>
          <a:prstGeom prst="line">
            <a:avLst/>
          </a:prstGeom>
          <a:ln w="15875">
            <a:gradFill>
              <a:gsLst>
                <a:gs pos="0">
                  <a:schemeClr val="accent1">
                    <a:alpha val="100000"/>
                  </a:schemeClr>
                </a:gs>
                <a:gs pos="100000">
                  <a:schemeClr val="accent1">
                    <a:alpha val="0"/>
                  </a:schemeClr>
                </a:gs>
              </a:gsLst>
              <a:lin ang="10800000" scaled="1"/>
            </a:gradFill>
            <a:tailEnd type="triangle"/>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custDataLst>
              <p:tags r:id="rId18"/>
            </p:custDataLst>
          </p:nvPr>
        </p:nvCxnSpPr>
        <p:spPr>
          <a:xfrm>
            <a:off x="9112923" y="4193798"/>
            <a:ext cx="777246" cy="2517"/>
          </a:xfrm>
          <a:prstGeom prst="line">
            <a:avLst/>
          </a:prstGeom>
          <a:ln w="15875">
            <a:gradFill>
              <a:gsLst>
                <a:gs pos="0">
                  <a:schemeClr val="accent1">
                    <a:alpha val="100000"/>
                  </a:schemeClr>
                </a:gs>
                <a:gs pos="100000">
                  <a:schemeClr val="accent1">
                    <a:alpha val="0"/>
                  </a:schemeClr>
                </a:gs>
              </a:gsLst>
              <a:lin ang="10800000" scaled="1"/>
            </a:gradFill>
            <a:tailEnd type="triangle"/>
          </a:ln>
        </p:spPr>
        <p:style>
          <a:lnRef idx="1">
            <a:schemeClr val="accent1"/>
          </a:lnRef>
          <a:fillRef idx="0">
            <a:schemeClr val="accent1"/>
          </a:fillRef>
          <a:effectRef idx="0">
            <a:schemeClr val="accent1"/>
          </a:effectRef>
          <a:fontRef idx="minor">
            <a:schemeClr val="tx1"/>
          </a:fontRef>
        </p:style>
      </p:cxnSp>
      <p:sp>
        <p:nvSpPr>
          <p:cNvPr id="166" name="椭圆 165"/>
          <p:cNvSpPr/>
          <p:nvPr>
            <p:custDataLst>
              <p:tags r:id="rId19"/>
            </p:custDataLst>
          </p:nvPr>
        </p:nvSpPr>
        <p:spPr>
          <a:xfrm>
            <a:off x="1444939"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01</a:t>
            </a:r>
            <a:endParaRPr lang="en-US" altLang="zh-CN" b="1">
              <a:solidFill>
                <a:schemeClr val="accent1"/>
              </a:solidFill>
              <a:latin typeface="+mn-ea"/>
              <a:cs typeface="+mn-ea"/>
              <a:sym typeface="+mn-ea"/>
            </a:endParaRPr>
          </a:p>
        </p:txBody>
      </p:sp>
      <p:sp>
        <p:nvSpPr>
          <p:cNvPr id="167" name="弧形 166"/>
          <p:cNvSpPr/>
          <p:nvPr>
            <p:custDataLst>
              <p:tags r:id="rId20"/>
            </p:custDataLst>
          </p:nvPr>
        </p:nvSpPr>
        <p:spPr>
          <a:xfrm>
            <a:off x="1376340"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68" name="弧形 167"/>
          <p:cNvSpPr/>
          <p:nvPr>
            <p:custDataLst>
              <p:tags r:id="rId21"/>
            </p:custDataLst>
          </p:nvPr>
        </p:nvSpPr>
        <p:spPr>
          <a:xfrm>
            <a:off x="1376340"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69" name="椭圆 168"/>
          <p:cNvSpPr/>
          <p:nvPr>
            <p:custDataLst>
              <p:tags r:id="rId22"/>
            </p:custDataLst>
          </p:nvPr>
        </p:nvSpPr>
        <p:spPr>
          <a:xfrm>
            <a:off x="3159914"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02</a:t>
            </a:r>
            <a:endParaRPr lang="en-US" altLang="zh-CN" b="1">
              <a:solidFill>
                <a:schemeClr val="accent1"/>
              </a:solidFill>
              <a:latin typeface="+mn-ea"/>
              <a:cs typeface="+mn-ea"/>
              <a:sym typeface="+mn-ea"/>
            </a:endParaRPr>
          </a:p>
        </p:txBody>
      </p:sp>
      <p:sp>
        <p:nvSpPr>
          <p:cNvPr id="170" name="弧形 169"/>
          <p:cNvSpPr/>
          <p:nvPr>
            <p:custDataLst>
              <p:tags r:id="rId23"/>
            </p:custDataLst>
          </p:nvPr>
        </p:nvSpPr>
        <p:spPr>
          <a:xfrm>
            <a:off x="3091315"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1" name="弧形 170"/>
          <p:cNvSpPr/>
          <p:nvPr>
            <p:custDataLst>
              <p:tags r:id="rId24"/>
            </p:custDataLst>
          </p:nvPr>
        </p:nvSpPr>
        <p:spPr>
          <a:xfrm>
            <a:off x="3091315"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2" name="椭圆 171"/>
          <p:cNvSpPr/>
          <p:nvPr>
            <p:custDataLst>
              <p:tags r:id="rId25"/>
            </p:custDataLst>
          </p:nvPr>
        </p:nvSpPr>
        <p:spPr>
          <a:xfrm>
            <a:off x="4874889"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03</a:t>
            </a:r>
            <a:endParaRPr lang="en-US" altLang="zh-CN" b="1">
              <a:solidFill>
                <a:schemeClr val="accent1"/>
              </a:solidFill>
              <a:latin typeface="+mn-ea"/>
              <a:cs typeface="+mn-ea"/>
              <a:sym typeface="+mn-ea"/>
            </a:endParaRPr>
          </a:p>
        </p:txBody>
      </p:sp>
      <p:sp>
        <p:nvSpPr>
          <p:cNvPr id="173" name="弧形 172"/>
          <p:cNvSpPr/>
          <p:nvPr>
            <p:custDataLst>
              <p:tags r:id="rId26"/>
            </p:custDataLst>
          </p:nvPr>
        </p:nvSpPr>
        <p:spPr>
          <a:xfrm>
            <a:off x="4806290"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4" name="弧形 173"/>
          <p:cNvSpPr/>
          <p:nvPr>
            <p:custDataLst>
              <p:tags r:id="rId27"/>
            </p:custDataLst>
          </p:nvPr>
        </p:nvSpPr>
        <p:spPr>
          <a:xfrm>
            <a:off x="4806290"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5" name="椭圆 174"/>
          <p:cNvSpPr/>
          <p:nvPr>
            <p:custDataLst>
              <p:tags r:id="rId28"/>
            </p:custDataLst>
          </p:nvPr>
        </p:nvSpPr>
        <p:spPr>
          <a:xfrm>
            <a:off x="6589864"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04</a:t>
            </a:r>
            <a:endParaRPr lang="en-US" altLang="zh-CN" b="1">
              <a:solidFill>
                <a:schemeClr val="accent1"/>
              </a:solidFill>
              <a:latin typeface="+mn-ea"/>
              <a:cs typeface="+mn-ea"/>
              <a:sym typeface="+mn-ea"/>
            </a:endParaRPr>
          </a:p>
        </p:txBody>
      </p:sp>
      <p:sp>
        <p:nvSpPr>
          <p:cNvPr id="176" name="弧形 175"/>
          <p:cNvSpPr/>
          <p:nvPr>
            <p:custDataLst>
              <p:tags r:id="rId29"/>
            </p:custDataLst>
          </p:nvPr>
        </p:nvSpPr>
        <p:spPr>
          <a:xfrm>
            <a:off x="6521265"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7" name="弧形 176"/>
          <p:cNvSpPr/>
          <p:nvPr>
            <p:custDataLst>
              <p:tags r:id="rId30"/>
            </p:custDataLst>
          </p:nvPr>
        </p:nvSpPr>
        <p:spPr>
          <a:xfrm>
            <a:off x="6521265"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8" name="椭圆 177"/>
          <p:cNvSpPr/>
          <p:nvPr>
            <p:custDataLst>
              <p:tags r:id="rId31"/>
            </p:custDataLst>
          </p:nvPr>
        </p:nvSpPr>
        <p:spPr>
          <a:xfrm>
            <a:off x="8304839"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05</a:t>
            </a:r>
            <a:endParaRPr lang="en-US" altLang="zh-CN" b="1">
              <a:solidFill>
                <a:schemeClr val="accent1"/>
              </a:solidFill>
              <a:latin typeface="+mn-ea"/>
              <a:cs typeface="+mn-ea"/>
              <a:sym typeface="+mn-ea"/>
            </a:endParaRPr>
          </a:p>
        </p:txBody>
      </p:sp>
      <p:sp>
        <p:nvSpPr>
          <p:cNvPr id="179" name="弧形 178"/>
          <p:cNvSpPr/>
          <p:nvPr>
            <p:custDataLst>
              <p:tags r:id="rId32"/>
            </p:custDataLst>
          </p:nvPr>
        </p:nvSpPr>
        <p:spPr>
          <a:xfrm>
            <a:off x="8236240"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0" name="弧形 179"/>
          <p:cNvSpPr/>
          <p:nvPr>
            <p:custDataLst>
              <p:tags r:id="rId33"/>
            </p:custDataLst>
          </p:nvPr>
        </p:nvSpPr>
        <p:spPr>
          <a:xfrm>
            <a:off x="8236240"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1" name="椭圆 180"/>
          <p:cNvSpPr/>
          <p:nvPr>
            <p:custDataLst>
              <p:tags r:id="rId34"/>
            </p:custDataLst>
          </p:nvPr>
        </p:nvSpPr>
        <p:spPr>
          <a:xfrm>
            <a:off x="10019814" y="3855838"/>
            <a:ext cx="677808" cy="678438"/>
          </a:xfrm>
          <a:prstGeom prst="ellipse">
            <a:avLst/>
          </a:prstGeom>
          <a:gradFill>
            <a:gsLst>
              <a:gs pos="87000">
                <a:schemeClr val="accent1">
                  <a:alpha val="0"/>
                </a:schemeClr>
              </a:gs>
              <a:gs pos="100000">
                <a:schemeClr val="accent1">
                  <a:alpha val="35000"/>
                </a:schemeClr>
              </a:gs>
            </a:gsLst>
            <a:path path="shape">
              <a:fillToRect l="50000" t="50000" r="50000" b="50000"/>
            </a:path>
            <a:tileRect/>
          </a:gradFill>
          <a:ln w="6350">
            <a:gradFill>
              <a:gsLst>
                <a:gs pos="0">
                  <a:schemeClr val="accent1">
                    <a:alpha val="100000"/>
                  </a:schemeClr>
                </a:gs>
                <a:gs pos="100000">
                  <a:schemeClr val="accent1">
                    <a:alpha val="0"/>
                  </a:schemeClr>
                </a:gs>
              </a:gsLst>
              <a:lin ang="5400000" scaled="1"/>
            </a:gradFill>
          </a:ln>
          <a:effectLst/>
        </p:spPr>
        <p:txBody>
          <a:bodyPr wrap="none" lIns="0" tIns="0" rIns="0" bIns="0" rtlCol="0" anchor="ctr" anchorCtr="0">
            <a:noAutofit/>
          </a:bodyPr>
          <a:lstStyle/>
          <a:p>
            <a:pPr algn="ctr">
              <a:spcBef>
                <a:spcPct val="0"/>
              </a:spcBef>
              <a:spcAft>
                <a:spcPct val="0"/>
              </a:spcAft>
            </a:pPr>
            <a:r>
              <a:rPr lang="en-US" altLang="zh-CN" b="1">
                <a:solidFill>
                  <a:schemeClr val="accent1"/>
                </a:solidFill>
                <a:latin typeface="+mn-ea"/>
                <a:cs typeface="+mn-ea"/>
                <a:sym typeface="+mn-ea"/>
              </a:rPr>
              <a:t>06</a:t>
            </a:r>
            <a:endParaRPr lang="en-US" altLang="zh-CN" b="1">
              <a:solidFill>
                <a:schemeClr val="accent1"/>
              </a:solidFill>
              <a:latin typeface="+mn-ea"/>
              <a:cs typeface="+mn-ea"/>
              <a:sym typeface="+mn-ea"/>
            </a:endParaRPr>
          </a:p>
        </p:txBody>
      </p:sp>
      <p:sp>
        <p:nvSpPr>
          <p:cNvPr id="182" name="弧形 181"/>
          <p:cNvSpPr/>
          <p:nvPr>
            <p:custDataLst>
              <p:tags r:id="rId35"/>
            </p:custDataLst>
          </p:nvPr>
        </p:nvSpPr>
        <p:spPr>
          <a:xfrm>
            <a:off x="9951215" y="3787239"/>
            <a:ext cx="815636" cy="815636"/>
          </a:xfrm>
          <a:prstGeom prst="arc">
            <a:avLst>
              <a:gd name="adj1" fmla="val 10693238"/>
              <a:gd name="adj2" fmla="val 14565894"/>
            </a:avLst>
          </a:prstGeom>
          <a:ln w="12700">
            <a:gradFill>
              <a:gsLst>
                <a:gs pos="0">
                  <a:schemeClr val="accent1">
                    <a:alpha val="0"/>
                  </a:schemeClr>
                </a:gs>
                <a:gs pos="100000">
                  <a:schemeClr val="accent1">
                    <a:alpha val="10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3" name="弧形 182"/>
          <p:cNvSpPr/>
          <p:nvPr>
            <p:custDataLst>
              <p:tags r:id="rId36"/>
            </p:custDataLst>
          </p:nvPr>
        </p:nvSpPr>
        <p:spPr>
          <a:xfrm>
            <a:off x="9951215" y="3787239"/>
            <a:ext cx="815636" cy="815636"/>
          </a:xfrm>
          <a:prstGeom prst="arc">
            <a:avLst>
              <a:gd name="adj1" fmla="val 21424263"/>
              <a:gd name="adj2" fmla="val 4502246"/>
            </a:avLst>
          </a:prstGeom>
          <a:ln w="12700">
            <a:gradFill>
              <a:gsLst>
                <a:gs pos="0">
                  <a:schemeClr val="accent1">
                    <a:alpha val="10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3108954" y="2894816"/>
            <a:ext cx="4240752" cy="2263780"/>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34079"/>
              </a:xfrm>
              <a:prstGeom prst="rect">
                <a:avLst/>
              </a:prstGeom>
              <a:noFill/>
            </p:spPr>
            <p:txBody>
              <a:bodyPr wrap="square" rtlCol="0">
                <a:spAutoFit/>
              </a:bodyPr>
              <a:lstStyle/>
              <a:p>
                <a:r>
                  <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rPr>
                  <a:t>工作服务器</a:t>
                </a:r>
                <a:endPar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334079"/>
            </a:xfrm>
            <a:prstGeom prst="rect">
              <a:avLst/>
            </a:prstGeom>
            <a:noFill/>
          </p:spPr>
          <p:txBody>
            <a:bodyPr wrap="square" rtlCol="0">
              <a:spAutoFit/>
            </a:bodyPr>
            <a:lstStyle/>
            <a:p>
              <a:r>
                <a:rPr kumimoji="1" lang="en-US" altLang="zh-CN" sz="4000" b="1" dirty="0">
                  <a:ln w="25400">
                    <a:noFill/>
                  </a:ln>
                  <a:solidFill>
                    <a:srgbClr val="3982FF"/>
                  </a:solidFill>
                  <a:latin typeface="Avenir Black" panose="02000503020000020003" pitchFamily="2" charset="0"/>
                  <a:ea typeface="YouSheBiaoTiHei" pitchFamily="2" charset="-122"/>
                </a:rPr>
                <a:t>3.5</a:t>
              </a:r>
              <a:endParaRPr kumimoji="1" lang="en-US" altLang="zh-CN" sz="4000" b="1" dirty="0">
                <a:ln w="25400">
                  <a:noFill/>
                </a:ln>
                <a:solidFill>
                  <a:srgbClr val="3982FF"/>
                </a:solidFill>
                <a:latin typeface="Avenir Black" panose="02000503020000020003" pitchFamily="2" charset="0"/>
                <a:ea typeface="YouSheBiaoTiHei" pitchFamily="2"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工作服务器</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3.5</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7" name="任意多边形: 形状 2"/>
          <p:cNvSpPr/>
          <p:nvPr>
            <p:custDataLst>
              <p:tags r:id="rId2"/>
            </p:custDataLst>
          </p:nvPr>
        </p:nvSpPr>
        <p:spPr>
          <a:xfrm flipV="1">
            <a:off x="0" y="3665567"/>
            <a:ext cx="12192000" cy="602367"/>
          </a:xfrm>
          <a:custGeom>
            <a:avLst/>
            <a:gdLst>
              <a:gd name="connsiteX0" fmla="*/ 0 w 19248"/>
              <a:gd name="connsiteY0" fmla="*/ 865 h 950"/>
              <a:gd name="connsiteX1" fmla="*/ 1438 w 19248"/>
              <a:gd name="connsiteY1" fmla="*/ 943 h 950"/>
              <a:gd name="connsiteX2" fmla="*/ 7493 w 19248"/>
              <a:gd name="connsiteY2" fmla="*/ 354 h 950"/>
              <a:gd name="connsiteX3" fmla="*/ 12353 w 19248"/>
              <a:gd name="connsiteY3" fmla="*/ 737 h 950"/>
              <a:gd name="connsiteX4" fmla="*/ 15481 w 19248"/>
              <a:gd name="connsiteY4" fmla="*/ 564 h 950"/>
              <a:gd name="connsiteX5" fmla="*/ 19248 w 19248"/>
              <a:gd name="connsiteY5" fmla="*/ 0 h 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8" h="951">
                <a:moveTo>
                  <a:pt x="0" y="865"/>
                </a:moveTo>
                <a:cubicBezTo>
                  <a:pt x="890" y="959"/>
                  <a:pt x="964" y="959"/>
                  <a:pt x="1438" y="943"/>
                </a:cubicBezTo>
                <a:cubicBezTo>
                  <a:pt x="2977" y="890"/>
                  <a:pt x="5646" y="406"/>
                  <a:pt x="7493" y="354"/>
                </a:cubicBezTo>
                <a:cubicBezTo>
                  <a:pt x="9340" y="302"/>
                  <a:pt x="11021" y="702"/>
                  <a:pt x="12353" y="737"/>
                </a:cubicBezTo>
                <a:cubicBezTo>
                  <a:pt x="13684" y="772"/>
                  <a:pt x="14348" y="706"/>
                  <a:pt x="15481" y="564"/>
                </a:cubicBezTo>
                <a:cubicBezTo>
                  <a:pt x="16615" y="422"/>
                  <a:pt x="17978" y="268"/>
                  <a:pt x="19248" y="0"/>
                </a:cubicBezTo>
              </a:path>
            </a:pathLst>
          </a:custGeom>
          <a:noFill/>
          <a:ln w="12700">
            <a:gradFill>
              <a:gsLst>
                <a:gs pos="0">
                  <a:schemeClr val="tx1">
                    <a:lumMod val="50000"/>
                    <a:lumOff val="50000"/>
                    <a:alpha val="20000"/>
                  </a:schemeClr>
                </a:gs>
                <a:gs pos="60000">
                  <a:schemeClr val="tx1">
                    <a:lumMod val="50000"/>
                    <a:lumOff val="50000"/>
                    <a:alpha val="60000"/>
                  </a:schemeClr>
                </a:gs>
                <a:gs pos="100000">
                  <a:schemeClr val="tx1">
                    <a:lumMod val="50000"/>
                    <a:lumOff val="50000"/>
                    <a:alpha val="2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795"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8" name="任意多边形: 形状 3"/>
          <p:cNvSpPr/>
          <p:nvPr>
            <p:custDataLst>
              <p:tags r:id="rId3"/>
            </p:custDataLst>
          </p:nvPr>
        </p:nvSpPr>
        <p:spPr>
          <a:xfrm rot="261585">
            <a:off x="52574" y="3058120"/>
            <a:ext cx="12072918" cy="1772299"/>
          </a:xfrm>
          <a:custGeom>
            <a:avLst/>
            <a:gdLst>
              <a:gd name="connsiteX0" fmla="*/ 0 w 19060"/>
              <a:gd name="connsiteY0" fmla="*/ 2798 h 2798"/>
              <a:gd name="connsiteX1" fmla="*/ 7398 w 19060"/>
              <a:gd name="connsiteY1" fmla="*/ 884 h 2798"/>
              <a:gd name="connsiteX2" fmla="*/ 12257 w 19060"/>
              <a:gd name="connsiteY2" fmla="*/ 1605 h 2798"/>
              <a:gd name="connsiteX3" fmla="*/ 15386 w 19060"/>
              <a:gd name="connsiteY3" fmla="*/ 1279 h 2798"/>
              <a:gd name="connsiteX4" fmla="*/ 19060 w 19060"/>
              <a:gd name="connsiteY4" fmla="*/ 0 h 2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60" h="2798">
                <a:moveTo>
                  <a:pt x="0" y="2798"/>
                </a:moveTo>
                <a:cubicBezTo>
                  <a:pt x="1517" y="2480"/>
                  <a:pt x="5561" y="1070"/>
                  <a:pt x="7398" y="884"/>
                </a:cubicBezTo>
                <a:cubicBezTo>
                  <a:pt x="9235" y="698"/>
                  <a:pt x="10926" y="1539"/>
                  <a:pt x="12257" y="1605"/>
                </a:cubicBezTo>
                <a:cubicBezTo>
                  <a:pt x="13589" y="1670"/>
                  <a:pt x="14252" y="1546"/>
                  <a:pt x="15386" y="1279"/>
                </a:cubicBezTo>
                <a:cubicBezTo>
                  <a:pt x="16520" y="1012"/>
                  <a:pt x="17790" y="506"/>
                  <a:pt x="19060" y="0"/>
                </a:cubicBezTo>
              </a:path>
            </a:pathLst>
          </a:custGeom>
          <a:noFill/>
          <a:ln w="31750">
            <a:gradFill>
              <a:gsLst>
                <a:gs pos="0">
                  <a:schemeClr val="accent5">
                    <a:lumMod val="20000"/>
                    <a:lumOff val="80000"/>
                    <a:alpha val="100000"/>
                  </a:schemeClr>
                </a:gs>
                <a:gs pos="53000">
                  <a:schemeClr val="accent5">
                    <a:lumMod val="60000"/>
                    <a:lumOff val="40000"/>
                    <a:alpha val="100000"/>
                  </a:schemeClr>
                </a:gs>
                <a:gs pos="100000">
                  <a:schemeClr val="accent5">
                    <a:lumMod val="20000"/>
                    <a:lumOff val="80000"/>
                    <a:alpha val="10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795"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33" name="文本框 32"/>
          <p:cNvSpPr txBox="1"/>
          <p:nvPr>
            <p:custDataLst>
              <p:tags r:id="rId4"/>
            </p:custDataLst>
          </p:nvPr>
        </p:nvSpPr>
        <p:spPr>
          <a:xfrm>
            <a:off x="8116599" y="2689472"/>
            <a:ext cx="2572749" cy="999230"/>
          </a:xfrm>
          <a:prstGeom prst="rect">
            <a:avLst/>
          </a:prstGeom>
          <a:noFill/>
        </p:spPr>
        <p:txBody>
          <a:bodyPr wrap="square" lIns="0" tIns="0" rIns="0" bIns="0" rtlCol="0">
            <a:noAutofit/>
          </a:bodyPr>
          <a:lstStyle/>
          <a:p>
            <a:pPr algn="ctr">
              <a:lnSpc>
                <a:spcPct val="130000"/>
              </a:lnSpc>
            </a:pPr>
            <a:r>
              <a:rPr lang="zh-CN" altLang="en-US" sz="1395" dirty="0">
                <a:solidFill>
                  <a:schemeClr val="tx1">
                    <a:lumMod val="85000"/>
                    <a:lumOff val="15000"/>
                  </a:schemeClr>
                </a:solidFill>
              </a:rPr>
              <a:t>Pod IP不对外暴露，只有容器集群内部可见。</a:t>
            </a:r>
            <a:r>
              <a:rPr lang="zh-CN" altLang="en-US" sz="1395" dirty="0">
                <a:solidFill>
                  <a:schemeClr val="tx1">
                    <a:lumMod val="85000"/>
                    <a:lumOff val="15000"/>
                  </a:schemeClr>
                </a:solidFill>
              </a:rPr>
              <a:t>使用HTTPS协议，保证数据不被泄露篡改。</a:t>
            </a:r>
            <a:endParaRPr lang="zh-CN" altLang="en-US" sz="1395" dirty="0">
              <a:solidFill>
                <a:schemeClr val="tx1">
                  <a:lumMod val="85000"/>
                  <a:lumOff val="15000"/>
                </a:schemeClr>
              </a:solidFill>
            </a:endParaRPr>
          </a:p>
        </p:txBody>
      </p:sp>
      <p:sp>
        <p:nvSpPr>
          <p:cNvPr id="34" name="矩形: 圆角 33"/>
          <p:cNvSpPr/>
          <p:nvPr>
            <p:custDataLst>
              <p:tags r:id="rId5"/>
            </p:custDataLst>
          </p:nvPr>
        </p:nvSpPr>
        <p:spPr>
          <a:xfrm>
            <a:off x="8115332" y="2270150"/>
            <a:ext cx="2571172" cy="38336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ctr"/>
            <a:r>
              <a:rPr lang="zh-CN" altLang="en-US" sz="1795" b="1" spc="100" dirty="0">
                <a:solidFill>
                  <a:schemeClr val="accent5"/>
                </a:solidFill>
              </a:rPr>
              <a:t>安全</a:t>
            </a:r>
            <a:endParaRPr lang="zh-CN" altLang="en-US" sz="1795" b="1" spc="100" dirty="0">
              <a:solidFill>
                <a:schemeClr val="accent5"/>
              </a:solidFill>
            </a:endParaRPr>
          </a:p>
        </p:txBody>
      </p:sp>
      <p:sp>
        <p:nvSpPr>
          <p:cNvPr id="4103" name="椭圆 4102"/>
          <p:cNvSpPr/>
          <p:nvPr>
            <p:custDataLst>
              <p:tags r:id="rId6"/>
            </p:custDataLst>
          </p:nvPr>
        </p:nvSpPr>
        <p:spPr>
          <a:xfrm>
            <a:off x="9152868" y="3932235"/>
            <a:ext cx="502743" cy="502743"/>
          </a:xfrm>
          <a:prstGeom prst="ellipse">
            <a:avLst/>
          </a:prstGeom>
          <a:gradFill flip="none" rotWithShape="1">
            <a:gsLst>
              <a:gs pos="0">
                <a:schemeClr val="accent5">
                  <a:lumMod val="20000"/>
                  <a:lumOff val="80000"/>
                  <a:alpha val="100000"/>
                </a:schemeClr>
              </a:gs>
              <a:gs pos="21000">
                <a:schemeClr val="accent5">
                  <a:lumMod val="60000"/>
                  <a:lumOff val="40000"/>
                  <a:alpha val="100000"/>
                </a:schemeClr>
              </a:gs>
              <a:gs pos="80000">
                <a:schemeClr val="accent5">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03</a:t>
            </a:r>
            <a:endParaRPr lang="en-US" altLang="zh-CN" sz="1795" b="1" dirty="0">
              <a:solidFill>
                <a:srgbClr val="FFFFFF"/>
              </a:solidFill>
            </a:endParaRPr>
          </a:p>
        </p:txBody>
      </p:sp>
      <p:sp>
        <p:nvSpPr>
          <p:cNvPr id="31" name="文本框 30"/>
          <p:cNvSpPr txBox="1"/>
          <p:nvPr>
            <p:custDataLst>
              <p:tags r:id="rId7"/>
            </p:custDataLst>
          </p:nvPr>
        </p:nvSpPr>
        <p:spPr>
          <a:xfrm>
            <a:off x="4808264" y="4620759"/>
            <a:ext cx="2572749" cy="999230"/>
          </a:xfrm>
          <a:prstGeom prst="rect">
            <a:avLst/>
          </a:prstGeom>
          <a:noFill/>
        </p:spPr>
        <p:txBody>
          <a:bodyPr wrap="square" lIns="0" tIns="0" rIns="0" bIns="0" rtlCol="0">
            <a:noAutofit/>
          </a:bodyPr>
          <a:lstStyle/>
          <a:p>
            <a:pPr algn="ctr">
              <a:lnSpc>
                <a:spcPct val="130000"/>
              </a:lnSpc>
            </a:pPr>
            <a:r>
              <a:rPr lang="zh-CN" altLang="en-US" sz="1395" dirty="0">
                <a:solidFill>
                  <a:schemeClr val="tx1">
                    <a:lumMod val="85000"/>
                    <a:lumOff val="15000"/>
                  </a:schemeClr>
                </a:solidFill>
              </a:rPr>
              <a:t>以Pod形式运行于集群中，无需配置，简化部署工作。</a:t>
            </a:r>
            <a:endParaRPr lang="zh-CN" altLang="en-US" sz="1395" dirty="0">
              <a:solidFill>
                <a:schemeClr val="tx1">
                  <a:lumMod val="85000"/>
                  <a:lumOff val="15000"/>
                </a:schemeClr>
              </a:solidFill>
            </a:endParaRPr>
          </a:p>
        </p:txBody>
      </p:sp>
      <p:sp>
        <p:nvSpPr>
          <p:cNvPr id="32" name="矩形: 圆角 31"/>
          <p:cNvSpPr/>
          <p:nvPr>
            <p:custDataLst>
              <p:tags r:id="rId8"/>
            </p:custDataLst>
          </p:nvPr>
        </p:nvSpPr>
        <p:spPr>
          <a:xfrm>
            <a:off x="4806998" y="4201437"/>
            <a:ext cx="2571172" cy="38336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ctr"/>
            <a:r>
              <a:rPr lang="zh-CN" altLang="en-US" sz="1795" b="1" spc="100" dirty="0">
                <a:solidFill>
                  <a:schemeClr val="accent5"/>
                </a:solidFill>
              </a:rPr>
              <a:t>容器化</a:t>
            </a:r>
            <a:endParaRPr lang="zh-CN" altLang="en-US" sz="1795" b="1" spc="100" dirty="0">
              <a:solidFill>
                <a:schemeClr val="accent5"/>
              </a:solidFill>
            </a:endParaRPr>
          </a:p>
        </p:txBody>
      </p:sp>
      <p:sp>
        <p:nvSpPr>
          <p:cNvPr id="4104" name="椭圆 4103"/>
          <p:cNvSpPr/>
          <p:nvPr>
            <p:custDataLst>
              <p:tags r:id="rId9"/>
            </p:custDataLst>
          </p:nvPr>
        </p:nvSpPr>
        <p:spPr>
          <a:xfrm>
            <a:off x="5844534" y="3476175"/>
            <a:ext cx="502743" cy="502743"/>
          </a:xfrm>
          <a:prstGeom prst="ellipse">
            <a:avLst/>
          </a:prstGeom>
          <a:gradFill flip="none" rotWithShape="1">
            <a:gsLst>
              <a:gs pos="0">
                <a:schemeClr val="accent5">
                  <a:lumMod val="20000"/>
                  <a:lumOff val="80000"/>
                  <a:alpha val="100000"/>
                </a:schemeClr>
              </a:gs>
              <a:gs pos="21000">
                <a:schemeClr val="accent5">
                  <a:lumMod val="60000"/>
                  <a:lumOff val="40000"/>
                  <a:alpha val="100000"/>
                </a:schemeClr>
              </a:gs>
              <a:gs pos="80000">
                <a:schemeClr val="accent5">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02</a:t>
            </a:r>
            <a:endParaRPr lang="en-US" altLang="zh-CN" sz="1795" b="1" dirty="0">
              <a:solidFill>
                <a:srgbClr val="FFFFFF"/>
              </a:solidFill>
            </a:endParaRPr>
          </a:p>
        </p:txBody>
      </p:sp>
      <p:sp>
        <p:nvSpPr>
          <p:cNvPr id="9" name="文本框 8"/>
          <p:cNvSpPr txBox="1"/>
          <p:nvPr>
            <p:custDataLst>
              <p:tags r:id="rId10"/>
            </p:custDataLst>
          </p:nvPr>
        </p:nvSpPr>
        <p:spPr>
          <a:xfrm>
            <a:off x="1513865" y="2382899"/>
            <a:ext cx="2572749" cy="999230"/>
          </a:xfrm>
          <a:prstGeom prst="rect">
            <a:avLst/>
          </a:prstGeom>
          <a:noFill/>
        </p:spPr>
        <p:txBody>
          <a:bodyPr wrap="square" lIns="0" tIns="0" rIns="0" bIns="0" rtlCol="0">
            <a:noAutofit/>
          </a:bodyPr>
          <a:lstStyle/>
          <a:p>
            <a:pPr algn="ctr">
              <a:lnSpc>
                <a:spcPct val="130000"/>
              </a:lnSpc>
            </a:pPr>
            <a:r>
              <a:rPr lang="zh-CN" altLang="en-US" sz="1395" dirty="0">
                <a:solidFill>
                  <a:schemeClr val="tx1">
                    <a:lumMod val="85000"/>
                    <a:lumOff val="15000"/>
                  </a:schemeClr>
                </a:solidFill>
              </a:rPr>
              <a:t>工作服务器使用python flask框架编写，简单、可扩展。添加新配置修改，仅需编写新的接口与处理逻辑，无需改动旧代码。</a:t>
            </a:r>
            <a:endParaRPr lang="zh-CN" altLang="en-US" sz="1395" dirty="0">
              <a:solidFill>
                <a:schemeClr val="tx1">
                  <a:lumMod val="85000"/>
                  <a:lumOff val="15000"/>
                </a:schemeClr>
              </a:solidFill>
            </a:endParaRPr>
          </a:p>
        </p:txBody>
      </p:sp>
      <p:sp>
        <p:nvSpPr>
          <p:cNvPr id="10" name="矩形: 圆角 16"/>
          <p:cNvSpPr/>
          <p:nvPr>
            <p:custDataLst>
              <p:tags r:id="rId11"/>
            </p:custDataLst>
          </p:nvPr>
        </p:nvSpPr>
        <p:spPr>
          <a:xfrm>
            <a:off x="1513865" y="1963577"/>
            <a:ext cx="2572749" cy="383361"/>
          </a:xfrm>
          <a:prstGeom prst="roundRect">
            <a:avLst>
              <a:gd name="adj" fmla="val 5000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lstStyle/>
          <a:p>
            <a:pPr algn="ctr"/>
            <a:r>
              <a:rPr lang="zh-CN" altLang="en-US" sz="1795" b="1" spc="100" dirty="0">
                <a:solidFill>
                  <a:schemeClr val="accent5"/>
                </a:solidFill>
              </a:rPr>
              <a:t>可扩展</a:t>
            </a:r>
            <a:endParaRPr lang="zh-CN" altLang="en-US" sz="1795" b="1" spc="100" dirty="0">
              <a:solidFill>
                <a:schemeClr val="accent5"/>
              </a:solidFill>
            </a:endParaRPr>
          </a:p>
        </p:txBody>
      </p:sp>
      <p:sp>
        <p:nvSpPr>
          <p:cNvPr id="4105" name="椭圆 4104"/>
          <p:cNvSpPr/>
          <p:nvPr>
            <p:custDataLst>
              <p:tags r:id="rId12"/>
            </p:custDataLst>
          </p:nvPr>
        </p:nvSpPr>
        <p:spPr>
          <a:xfrm>
            <a:off x="2536200" y="3561053"/>
            <a:ext cx="502743" cy="502743"/>
          </a:xfrm>
          <a:prstGeom prst="ellipse">
            <a:avLst/>
          </a:prstGeom>
          <a:gradFill flip="none" rotWithShape="1">
            <a:gsLst>
              <a:gs pos="0">
                <a:schemeClr val="accent5">
                  <a:lumMod val="20000"/>
                  <a:lumOff val="80000"/>
                  <a:alpha val="100000"/>
                </a:schemeClr>
              </a:gs>
              <a:gs pos="21000">
                <a:schemeClr val="accent5">
                  <a:lumMod val="60000"/>
                  <a:lumOff val="40000"/>
                  <a:alpha val="100000"/>
                </a:schemeClr>
              </a:gs>
              <a:gs pos="80000">
                <a:schemeClr val="accent5">
                  <a:alpha val="100000"/>
                </a:schemeClr>
              </a:gs>
            </a:gsLst>
            <a:path path="circle">
              <a:fillToRect l="50000" t="-80000" r="50000" b="180000"/>
            </a:path>
            <a:tileRect/>
          </a:gradFill>
          <a:ln w="1191" cap="flat">
            <a:noFill/>
            <a:prstDash val="solid"/>
            <a:miter/>
          </a:ln>
        </p:spPr>
        <p:txBody>
          <a:bodyPr wrap="none" lIns="0" tIns="0" rIns="0" bIns="0" rtlCol="0" anchor="ctr"/>
          <a:lstStyle/>
          <a:p>
            <a:pPr algn="ctr"/>
            <a:r>
              <a:rPr lang="en-US" altLang="zh-CN" sz="1795" b="1" dirty="0">
                <a:solidFill>
                  <a:srgbClr val="FFFFFF"/>
                </a:solidFill>
              </a:rPr>
              <a:t>01</a:t>
            </a:r>
            <a:endParaRPr lang="en-US" altLang="zh-CN" sz="1795" b="1" dirty="0">
              <a:solidFill>
                <a:srgbClr val="FFFFFF"/>
              </a:solidFill>
            </a:endParaRPr>
          </a:p>
        </p:txBody>
      </p:sp>
    </p:spTree>
    <p:custDataLst>
      <p:tags r:id="rId1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a:blip r:embed="rId1"/>
          <a:stretch>
            <a:fillRect/>
          </a:stretch>
        </p:blipFill>
        <p:spPr>
          <a:xfrm>
            <a:off x="6442075" y="1116330"/>
            <a:ext cx="4622165" cy="5382895"/>
          </a:xfrm>
          <a:prstGeom prst="rect">
            <a:avLst/>
          </a:prstGeom>
        </p:spPr>
      </p:pic>
      <p:pic>
        <p:nvPicPr>
          <p:cNvPr id="17" name="图片 16"/>
          <p:cNvPicPr>
            <a:picLocks noChangeAspect="1"/>
          </p:cNvPicPr>
          <p:nvPr/>
        </p:nvPicPr>
        <p:blipFill>
          <a:blip r:embed="rId2"/>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工作服务器</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3.5</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1" name="矩形 10"/>
          <p:cNvSpPr/>
          <p:nvPr>
            <p:custDataLst>
              <p:tags r:id="rId3"/>
            </p:custDataLst>
          </p:nvPr>
        </p:nvSpPr>
        <p:spPr>
          <a:xfrm>
            <a:off x="937578" y="2038350"/>
            <a:ext cx="632460" cy="620395"/>
          </a:xfrm>
          <a:prstGeom prst="rect">
            <a:avLst/>
          </a:prstGeom>
          <a:gradFill>
            <a:gsLst>
              <a:gs pos="87000">
                <a:schemeClr val="accent5">
                  <a:alpha val="0"/>
                </a:schemeClr>
              </a:gs>
              <a:gs pos="100000">
                <a:srgbClr val="3982FF">
                  <a:alpha val="73000"/>
                </a:srgb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tx1">
                    <a:lumMod val="85000"/>
                    <a:lumOff val="15000"/>
                  </a:schemeClr>
                </a:solidFill>
                <a:latin typeface="+mn-ea"/>
                <a:cs typeface="+mn-ea"/>
                <a:sym typeface="+mn-ea"/>
              </a:rPr>
              <a:t>01</a:t>
            </a:r>
            <a:endParaRPr lang="en-US" altLang="zh-CN" sz="2000" b="1">
              <a:solidFill>
                <a:schemeClr val="tx1">
                  <a:lumMod val="85000"/>
                  <a:lumOff val="15000"/>
                </a:schemeClr>
              </a:solidFill>
              <a:latin typeface="+mn-ea"/>
              <a:cs typeface="+mn-ea"/>
              <a:sym typeface="+mn-ea"/>
            </a:endParaRPr>
          </a:p>
        </p:txBody>
      </p:sp>
      <p:sp>
        <p:nvSpPr>
          <p:cNvPr id="12" name="任意多边形: 形状 123"/>
          <p:cNvSpPr/>
          <p:nvPr>
            <p:custDataLst>
              <p:tags r:id="rId4"/>
            </p:custDataLst>
          </p:nvPr>
        </p:nvSpPr>
        <p:spPr>
          <a:xfrm>
            <a:off x="886143" y="1974215"/>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rgbClr val="0070C0">
              <a:alpha val="35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 name="任意多边形: 形状 126"/>
          <p:cNvSpPr/>
          <p:nvPr>
            <p:custDataLst>
              <p:tags r:id="rId5"/>
            </p:custDataLst>
          </p:nvPr>
        </p:nvSpPr>
        <p:spPr>
          <a:xfrm>
            <a:off x="943293" y="2477135"/>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5">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5" name="矩形 14"/>
          <p:cNvSpPr/>
          <p:nvPr>
            <p:custDataLst>
              <p:tags r:id="rId6"/>
            </p:custDataLst>
          </p:nvPr>
        </p:nvSpPr>
        <p:spPr>
          <a:xfrm>
            <a:off x="1931353" y="2362835"/>
            <a:ext cx="4192905" cy="138366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接收并解析Controller发送的Http请求，修改主机相应的配置文件。</a:t>
            </a:r>
            <a:endParaRPr lang="zh-CN" altLang="en-US" dirty="0">
              <a:solidFill>
                <a:schemeClr val="tx1">
                  <a:lumMod val="85000"/>
                  <a:lumOff val="15000"/>
                </a:schemeClr>
              </a:solidFill>
              <a:latin typeface="+mn-ea"/>
              <a:cs typeface="+mn-ea"/>
              <a:sym typeface="+mn-ea"/>
            </a:endParaRPr>
          </a:p>
        </p:txBody>
      </p:sp>
      <p:sp>
        <p:nvSpPr>
          <p:cNvPr id="16" name="矩形 15"/>
          <p:cNvSpPr/>
          <p:nvPr>
            <p:custDataLst>
              <p:tags r:id="rId7"/>
            </p:custDataLst>
          </p:nvPr>
        </p:nvSpPr>
        <p:spPr>
          <a:xfrm>
            <a:off x="1931353" y="1990090"/>
            <a:ext cx="4192905" cy="325120"/>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rgbClr val="0070C0"/>
                </a:solidFill>
                <a:latin typeface="+mn-ea"/>
                <a:cs typeface="+mn-ea"/>
                <a:sym typeface="+mn-ea"/>
              </a:rPr>
              <a:t>请求处理</a:t>
            </a:r>
            <a:endParaRPr lang="zh-CN" altLang="en-US" sz="2000" b="1">
              <a:solidFill>
                <a:srgbClr val="0070C0"/>
              </a:solidFill>
              <a:latin typeface="+mn-ea"/>
              <a:cs typeface="+mn-ea"/>
              <a:sym typeface="+mn-ea"/>
            </a:endParaRPr>
          </a:p>
        </p:txBody>
      </p:sp>
      <p:sp>
        <p:nvSpPr>
          <p:cNvPr id="20" name="任意多边形: 形状 254"/>
          <p:cNvSpPr/>
          <p:nvPr>
            <p:custDataLst>
              <p:tags r:id="rId8"/>
            </p:custDataLst>
          </p:nvPr>
        </p:nvSpPr>
        <p:spPr>
          <a:xfrm flipV="1">
            <a:off x="1566863" y="2315210"/>
            <a:ext cx="4557395"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5">
                    <a:alpha val="0"/>
                  </a:schemeClr>
                </a:gs>
                <a:gs pos="50000">
                  <a:srgbClr val="3982FF"/>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p:custDataLst>
              <p:tags r:id="rId9"/>
            </p:custDataLst>
          </p:nvPr>
        </p:nvSpPr>
        <p:spPr>
          <a:xfrm>
            <a:off x="938213" y="4005580"/>
            <a:ext cx="632460" cy="620395"/>
          </a:xfrm>
          <a:prstGeom prst="rect">
            <a:avLst/>
          </a:prstGeom>
          <a:gradFill>
            <a:gsLst>
              <a:gs pos="87000">
                <a:schemeClr val="accent5">
                  <a:alpha val="0"/>
                </a:schemeClr>
              </a:gs>
              <a:gs pos="100000">
                <a:schemeClr val="accent5">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tx1">
                    <a:lumMod val="85000"/>
                    <a:lumOff val="15000"/>
                  </a:schemeClr>
                </a:solidFill>
                <a:latin typeface="+mn-ea"/>
                <a:cs typeface="+mn-ea"/>
                <a:sym typeface="+mn-ea"/>
              </a:rPr>
              <a:t>02</a:t>
            </a:r>
            <a:endParaRPr lang="en-US" altLang="zh-CN" sz="2000" b="1">
              <a:solidFill>
                <a:schemeClr val="tx1">
                  <a:lumMod val="85000"/>
                  <a:lumOff val="15000"/>
                </a:schemeClr>
              </a:solidFill>
              <a:latin typeface="+mn-ea"/>
              <a:cs typeface="+mn-ea"/>
              <a:sym typeface="+mn-ea"/>
            </a:endParaRPr>
          </a:p>
        </p:txBody>
      </p:sp>
      <p:sp>
        <p:nvSpPr>
          <p:cNvPr id="25" name="任意多边形: 形状 123"/>
          <p:cNvSpPr/>
          <p:nvPr>
            <p:custDataLst>
              <p:tags r:id="rId10"/>
            </p:custDataLst>
          </p:nvPr>
        </p:nvSpPr>
        <p:spPr>
          <a:xfrm>
            <a:off x="886778" y="3941445"/>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5">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6" name="任意多边形: 形状 126"/>
          <p:cNvSpPr/>
          <p:nvPr>
            <p:custDataLst>
              <p:tags r:id="rId11"/>
            </p:custDataLst>
          </p:nvPr>
        </p:nvSpPr>
        <p:spPr>
          <a:xfrm>
            <a:off x="943928" y="4444365"/>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5">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7" name="矩形 26"/>
          <p:cNvSpPr/>
          <p:nvPr>
            <p:custDataLst>
              <p:tags r:id="rId12"/>
            </p:custDataLst>
          </p:nvPr>
        </p:nvSpPr>
        <p:spPr>
          <a:xfrm>
            <a:off x="1931988" y="4330065"/>
            <a:ext cx="4192905" cy="138366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利用K8S中的HostPath机制，将主机的/etc目录挂载到Pod内部的容器中，使得容器内的工作服务器可以直接修改主机配置文件。</a:t>
            </a:r>
            <a:endParaRPr lang="zh-CN" altLang="en-US" dirty="0">
              <a:solidFill>
                <a:schemeClr val="tx1">
                  <a:lumMod val="85000"/>
                  <a:lumOff val="15000"/>
                </a:schemeClr>
              </a:solidFill>
              <a:latin typeface="+mn-ea"/>
              <a:cs typeface="+mn-ea"/>
              <a:sym typeface="+mn-ea"/>
            </a:endParaRPr>
          </a:p>
        </p:txBody>
      </p:sp>
      <p:sp>
        <p:nvSpPr>
          <p:cNvPr id="28" name="矩形 27"/>
          <p:cNvSpPr/>
          <p:nvPr>
            <p:custDataLst>
              <p:tags r:id="rId13"/>
            </p:custDataLst>
          </p:nvPr>
        </p:nvSpPr>
        <p:spPr>
          <a:xfrm>
            <a:off x="1931988" y="3957320"/>
            <a:ext cx="4192905" cy="325120"/>
          </a:xfrm>
          <a:prstGeom prst="rect">
            <a:avLst/>
          </a:prstGeom>
          <a:noFill/>
        </p:spPr>
        <p:txBody>
          <a:bodyPr wrap="square" lIns="0" tIns="0" rIns="0" bIns="0" rtlCol="0" anchor="b">
            <a:noAutofit/>
          </a:bodyPr>
          <a:lstStyle/>
          <a:p>
            <a:pPr algn="just">
              <a:spcBef>
                <a:spcPct val="0"/>
              </a:spcBef>
              <a:spcAft>
                <a:spcPct val="0"/>
              </a:spcAft>
            </a:pPr>
            <a:r>
              <a:rPr lang="en-US" altLang="zh-CN" sz="2000" b="1">
                <a:solidFill>
                  <a:schemeClr val="accent5"/>
                </a:solidFill>
                <a:latin typeface="+mn-ea"/>
                <a:cs typeface="+mn-ea"/>
                <a:sym typeface="+mn-ea"/>
              </a:rPr>
              <a:t>HostPath</a:t>
            </a:r>
            <a:endParaRPr lang="en-US" altLang="zh-CN" sz="2000" b="1">
              <a:solidFill>
                <a:schemeClr val="accent5"/>
              </a:solidFill>
              <a:latin typeface="+mn-ea"/>
              <a:cs typeface="+mn-ea"/>
              <a:sym typeface="+mn-ea"/>
            </a:endParaRPr>
          </a:p>
        </p:txBody>
      </p:sp>
      <p:sp>
        <p:nvSpPr>
          <p:cNvPr id="29" name="任意多边形: 形状 254"/>
          <p:cNvSpPr/>
          <p:nvPr>
            <p:custDataLst>
              <p:tags r:id="rId14"/>
            </p:custDataLst>
          </p:nvPr>
        </p:nvSpPr>
        <p:spPr>
          <a:xfrm flipV="1">
            <a:off x="1567498" y="4282440"/>
            <a:ext cx="4557395"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5">
                    <a:alpha val="0"/>
                  </a:schemeClr>
                </a:gs>
                <a:gs pos="50000">
                  <a:schemeClr val="accent5">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3108954" y="2894816"/>
            <a:ext cx="4240752" cy="2263780"/>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34079"/>
              </a:xfrm>
              <a:prstGeom prst="rect">
                <a:avLst/>
              </a:prstGeom>
              <a:noFill/>
            </p:spPr>
            <p:txBody>
              <a:bodyPr wrap="square" rtlCol="0">
                <a:spAutoFit/>
              </a:bodyPr>
              <a:lstStyle/>
              <a:p>
                <a:r>
                  <a:rPr kumimoji="1" lang="en-US" altLang="zh-CN" sz="4000" b="1" dirty="0">
                    <a:solidFill>
                      <a:schemeClr val="tx1">
                        <a:lumMod val="85000"/>
                        <a:lumOff val="15000"/>
                      </a:schemeClr>
                    </a:solidFill>
                    <a:latin typeface="微软雅黑" panose="020B0503020204020204" pitchFamily="34" charset="-122"/>
                    <a:ea typeface="微软雅黑" panose="020B0503020204020204" pitchFamily="34" charset="-122"/>
                  </a:rPr>
                  <a:t>Web Server</a:t>
                </a:r>
                <a:endParaRPr kumimoji="1" lang="zh-CN" altLang="en-US" sz="4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334079"/>
            </a:xfrm>
            <a:prstGeom prst="rect">
              <a:avLst/>
            </a:prstGeom>
            <a:noFill/>
          </p:spPr>
          <p:txBody>
            <a:bodyPr wrap="square" rtlCol="0">
              <a:spAutoFit/>
            </a:bodyPr>
            <a:lstStyle/>
            <a:p>
              <a:r>
                <a:rPr kumimoji="1" lang="en-US" altLang="zh-CN" sz="4000" b="1" dirty="0">
                  <a:ln w="25400">
                    <a:noFill/>
                  </a:ln>
                  <a:solidFill>
                    <a:srgbClr val="3982FF"/>
                  </a:solidFill>
                  <a:latin typeface="Avenir Black" panose="02000503020000020003" pitchFamily="2" charset="0"/>
                  <a:ea typeface="YouSheBiaoTiHei" pitchFamily="2" charset="-122"/>
                </a:rPr>
                <a:t>3.6</a:t>
              </a:r>
              <a:endParaRPr kumimoji="1" lang="en-US" altLang="zh-CN" sz="4000" b="1" dirty="0">
                <a:ln w="25400">
                  <a:noFill/>
                </a:ln>
                <a:solidFill>
                  <a:srgbClr val="3982FF"/>
                </a:solidFill>
                <a:latin typeface="Avenir Black" panose="02000503020000020003" pitchFamily="2" charset="0"/>
                <a:ea typeface="YouSheBiaoTiHei" pitchFamily="2"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Web Server</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3.6</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9" name="任意多边形: 形状 6"/>
          <p:cNvSpPr/>
          <p:nvPr>
            <p:custDataLst>
              <p:tags r:id="rId1"/>
            </p:custDataLst>
          </p:nvPr>
        </p:nvSpPr>
        <p:spPr>
          <a:xfrm>
            <a:off x="3967895" y="4420446"/>
            <a:ext cx="6812470" cy="478413"/>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alpha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任意多边形: 形状 21"/>
          <p:cNvSpPr/>
          <p:nvPr>
            <p:custDataLst>
              <p:tags r:id="rId2"/>
            </p:custDataLst>
          </p:nvPr>
        </p:nvSpPr>
        <p:spPr>
          <a:xfrm>
            <a:off x="955718" y="2333018"/>
            <a:ext cx="3011938" cy="3011938"/>
          </a:xfrm>
          <a:custGeom>
            <a:avLst/>
            <a:gdLst>
              <a:gd name="connsiteX0" fmla="*/ 1599318 w 3191256"/>
              <a:gd name="connsiteY0" fmla="*/ 502539 h 3191256"/>
              <a:gd name="connsiteX1" fmla="*/ 506718 w 3191256"/>
              <a:gd name="connsiteY1" fmla="*/ 1595139 h 3191256"/>
              <a:gd name="connsiteX2" fmla="*/ 1599318 w 3191256"/>
              <a:gd name="connsiteY2" fmla="*/ 2687739 h 3191256"/>
              <a:gd name="connsiteX3" fmla="*/ 2691918 w 3191256"/>
              <a:gd name="connsiteY3" fmla="*/ 1595139 h 3191256"/>
              <a:gd name="connsiteX4" fmla="*/ 1599318 w 3191256"/>
              <a:gd name="connsiteY4" fmla="*/ 502539 h 3191256"/>
              <a:gd name="connsiteX5" fmla="*/ 1595628 w 3191256"/>
              <a:gd name="connsiteY5" fmla="*/ 0 h 3191256"/>
              <a:gd name="connsiteX6" fmla="*/ 3191256 w 3191256"/>
              <a:gd name="connsiteY6" fmla="*/ 1595628 h 3191256"/>
              <a:gd name="connsiteX7" fmla="*/ 1595628 w 3191256"/>
              <a:gd name="connsiteY7" fmla="*/ 3191256 h 3191256"/>
              <a:gd name="connsiteX8" fmla="*/ 0 w 3191256"/>
              <a:gd name="connsiteY8" fmla="*/ 1595628 h 3191256"/>
              <a:gd name="connsiteX9" fmla="*/ 1595628 w 3191256"/>
              <a:gd name="connsiteY9" fmla="*/ 0 h 319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1256" h="3191256">
                <a:moveTo>
                  <a:pt x="1599318" y="502539"/>
                </a:moveTo>
                <a:cubicBezTo>
                  <a:pt x="995892" y="502539"/>
                  <a:pt x="506718" y="991713"/>
                  <a:pt x="506718" y="1595139"/>
                </a:cubicBezTo>
                <a:cubicBezTo>
                  <a:pt x="506718" y="2198565"/>
                  <a:pt x="995892" y="2687739"/>
                  <a:pt x="1599318" y="2687739"/>
                </a:cubicBezTo>
                <a:cubicBezTo>
                  <a:pt x="2202744" y="2687739"/>
                  <a:pt x="2691918" y="2198565"/>
                  <a:pt x="2691918" y="1595139"/>
                </a:cubicBezTo>
                <a:cubicBezTo>
                  <a:pt x="2691918" y="991713"/>
                  <a:pt x="2202744" y="502539"/>
                  <a:pt x="1599318" y="502539"/>
                </a:cubicBezTo>
                <a:close/>
                <a:moveTo>
                  <a:pt x="1595628" y="0"/>
                </a:moveTo>
                <a:cubicBezTo>
                  <a:pt x="2476869" y="0"/>
                  <a:pt x="3191256" y="714387"/>
                  <a:pt x="3191256" y="1595628"/>
                </a:cubicBezTo>
                <a:cubicBezTo>
                  <a:pt x="3191256" y="2476869"/>
                  <a:pt x="2476869" y="3191256"/>
                  <a:pt x="1595628" y="3191256"/>
                </a:cubicBezTo>
                <a:cubicBezTo>
                  <a:pt x="714387" y="3191256"/>
                  <a:pt x="0" y="2476869"/>
                  <a:pt x="0" y="1595628"/>
                </a:cubicBezTo>
                <a:cubicBezTo>
                  <a:pt x="0" y="714387"/>
                  <a:pt x="714387" y="0"/>
                  <a:pt x="1595628" y="0"/>
                </a:cubicBezTo>
                <a:close/>
              </a:path>
            </a:pathLst>
          </a:custGeom>
          <a:solidFill>
            <a:schemeClr val="tx1">
              <a:lumMod val="40000"/>
              <a:lumOff val="60000"/>
              <a:alpha val="15000"/>
            </a:schemeClr>
          </a:solidFill>
        </p:spPr>
        <p:txBody>
          <a:bodyPr wrap="square">
            <a:noAutofit/>
          </a:bodyPr>
          <a:lstStyle/>
          <a:p>
            <a:endParaRPr lang="zh-CN" altLang="en-US">
              <a:solidFill>
                <a:schemeClr val="tx1"/>
              </a:solidFill>
            </a:endParaRPr>
          </a:p>
        </p:txBody>
      </p:sp>
      <p:sp>
        <p:nvSpPr>
          <p:cNvPr id="10" name="任意多边形: 形状 25"/>
          <p:cNvSpPr/>
          <p:nvPr>
            <p:custDataLst>
              <p:tags r:id="rId3"/>
            </p:custDataLst>
          </p:nvPr>
        </p:nvSpPr>
        <p:spPr>
          <a:xfrm>
            <a:off x="2723709" y="3843302"/>
            <a:ext cx="1719895" cy="1907273"/>
          </a:xfrm>
          <a:custGeom>
            <a:avLst/>
            <a:gdLst>
              <a:gd name="connsiteX0" fmla="*/ 806787 w 1822291"/>
              <a:gd name="connsiteY0" fmla="*/ 0 h 2020824"/>
              <a:gd name="connsiteX1" fmla="*/ 1776571 w 1822291"/>
              <a:gd name="connsiteY1" fmla="*/ 0 h 2020824"/>
              <a:gd name="connsiteX2" fmla="*/ 1822291 w 1822291"/>
              <a:gd name="connsiteY2" fmla="*/ 54864 h 2020824"/>
              <a:gd name="connsiteX3" fmla="*/ 1392523 w 1822291"/>
              <a:gd name="connsiteY3" fmla="*/ 1280160 h 2020824"/>
              <a:gd name="connsiteX4" fmla="*/ 313531 w 1822291"/>
              <a:gd name="connsiteY4" fmla="*/ 2020824 h 2020824"/>
              <a:gd name="connsiteX5" fmla="*/ 249523 w 1822291"/>
              <a:gd name="connsiteY5" fmla="*/ 1984248 h 2020824"/>
              <a:gd name="connsiteX6" fmla="*/ 0 w 1822291"/>
              <a:gd name="connsiteY6" fmla="*/ 1048536 h 2020824"/>
              <a:gd name="connsiteX7" fmla="*/ 39348 w 1822291"/>
              <a:gd name="connsiteY7" fmla="*/ 1038418 h 2020824"/>
              <a:gd name="connsiteX8" fmla="*/ 801401 w 1822291"/>
              <a:gd name="connsiteY8" fmla="*/ 106651 h 202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2291" h="2020824">
                <a:moveTo>
                  <a:pt x="806787" y="0"/>
                </a:moveTo>
                <a:lnTo>
                  <a:pt x="1776571" y="0"/>
                </a:lnTo>
                <a:cubicBezTo>
                  <a:pt x="1804003" y="0"/>
                  <a:pt x="1822291" y="18288"/>
                  <a:pt x="1822291" y="54864"/>
                </a:cubicBezTo>
                <a:cubicBezTo>
                  <a:pt x="1813147" y="493776"/>
                  <a:pt x="1657699" y="923544"/>
                  <a:pt x="1392523" y="1280160"/>
                </a:cubicBezTo>
                <a:cubicBezTo>
                  <a:pt x="1118203" y="1636776"/>
                  <a:pt x="743299" y="1892808"/>
                  <a:pt x="313531" y="2020824"/>
                </a:cubicBezTo>
                <a:cubicBezTo>
                  <a:pt x="286099" y="2020824"/>
                  <a:pt x="258667" y="2011680"/>
                  <a:pt x="249523" y="1984248"/>
                </a:cubicBezTo>
                <a:lnTo>
                  <a:pt x="0" y="1048536"/>
                </a:lnTo>
                <a:lnTo>
                  <a:pt x="39348" y="1038418"/>
                </a:lnTo>
                <a:cubicBezTo>
                  <a:pt x="449898" y="910724"/>
                  <a:pt x="756639" y="547411"/>
                  <a:pt x="801401" y="106651"/>
                </a:cubicBezTo>
                <a:close/>
              </a:path>
            </a:pathLst>
          </a:custGeom>
          <a:solidFill>
            <a:srgbClr val="96BDFF"/>
          </a:solidFill>
          <a:ln w="25400">
            <a:solidFill>
              <a:srgbClr val="FFFFFF"/>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lstStyle/>
          <a:p>
            <a:endParaRPr lang="zh-CN" altLang="en-US">
              <a:solidFill>
                <a:schemeClr val="lt1"/>
              </a:solidFill>
            </a:endParaRPr>
          </a:p>
        </p:txBody>
      </p:sp>
      <p:sp>
        <p:nvSpPr>
          <p:cNvPr id="24" name="任意多边形: 形状 23"/>
          <p:cNvSpPr/>
          <p:nvPr>
            <p:custDataLst>
              <p:tags r:id="rId4"/>
            </p:custDataLst>
          </p:nvPr>
        </p:nvSpPr>
        <p:spPr>
          <a:xfrm>
            <a:off x="2727305" y="1743887"/>
            <a:ext cx="1906079" cy="2090751"/>
          </a:xfrm>
          <a:custGeom>
            <a:avLst/>
            <a:gdLst>
              <a:gd name="connsiteX0" fmla="*/ 344207 w 2019559"/>
              <a:gd name="connsiteY0" fmla="*/ 378 h 2215226"/>
              <a:gd name="connsiteX1" fmla="*/ 364495 w 2019559"/>
              <a:gd name="connsiteY1" fmla="*/ 2378 h 2215226"/>
              <a:gd name="connsiteX2" fmla="*/ 1544071 w 2019559"/>
              <a:gd name="connsiteY2" fmla="*/ 816194 h 2215226"/>
              <a:gd name="connsiteX3" fmla="*/ 2019559 w 2019559"/>
              <a:gd name="connsiteY3" fmla="*/ 2169506 h 2215226"/>
              <a:gd name="connsiteX4" fmla="*/ 1973839 w 2019559"/>
              <a:gd name="connsiteY4" fmla="*/ 2215226 h 2215226"/>
              <a:gd name="connsiteX5" fmla="*/ 814830 w 2019559"/>
              <a:gd name="connsiteY5" fmla="*/ 2215226 h 2215226"/>
              <a:gd name="connsiteX6" fmla="*/ 814886 w 2019559"/>
              <a:gd name="connsiteY6" fmla="*/ 2214123 h 2215226"/>
              <a:gd name="connsiteX7" fmla="*/ 47192 w 2019559"/>
              <a:gd name="connsiteY7" fmla="*/ 1170644 h 2215226"/>
              <a:gd name="connsiteX8" fmla="*/ 0 w 2019559"/>
              <a:gd name="connsiteY8" fmla="*/ 1158510 h 2215226"/>
              <a:gd name="connsiteX9" fmla="*/ 300487 w 2019559"/>
              <a:gd name="connsiteY9" fmla="*/ 38954 h 2215226"/>
              <a:gd name="connsiteX10" fmla="*/ 344207 w 2019559"/>
              <a:gd name="connsiteY10" fmla="*/ 378 h 2215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9559" h="2215226">
                <a:moveTo>
                  <a:pt x="344207" y="378"/>
                </a:moveTo>
                <a:cubicBezTo>
                  <a:pt x="350779" y="-480"/>
                  <a:pt x="357637" y="92"/>
                  <a:pt x="364495" y="2378"/>
                </a:cubicBezTo>
                <a:cubicBezTo>
                  <a:pt x="830839" y="139538"/>
                  <a:pt x="1251463" y="423002"/>
                  <a:pt x="1544071" y="816194"/>
                </a:cubicBezTo>
                <a:cubicBezTo>
                  <a:pt x="1845823" y="1200242"/>
                  <a:pt x="2010415" y="1675730"/>
                  <a:pt x="2019559" y="2169506"/>
                </a:cubicBezTo>
                <a:cubicBezTo>
                  <a:pt x="2019559" y="2196938"/>
                  <a:pt x="2001271" y="2215226"/>
                  <a:pt x="1973839" y="2215226"/>
                </a:cubicBezTo>
                <a:lnTo>
                  <a:pt x="814830" y="2215226"/>
                </a:lnTo>
                <a:lnTo>
                  <a:pt x="814886" y="2214123"/>
                </a:lnTo>
                <a:cubicBezTo>
                  <a:pt x="814886" y="1723840"/>
                  <a:pt x="491955" y="1308980"/>
                  <a:pt x="47192" y="1170644"/>
                </a:cubicBezTo>
                <a:lnTo>
                  <a:pt x="0" y="1158510"/>
                </a:lnTo>
                <a:lnTo>
                  <a:pt x="300487" y="38954"/>
                </a:lnTo>
                <a:cubicBezTo>
                  <a:pt x="307345" y="18380"/>
                  <a:pt x="324490" y="2950"/>
                  <a:pt x="344207" y="378"/>
                </a:cubicBezTo>
                <a:close/>
              </a:path>
            </a:pathLst>
          </a:custGeom>
          <a:solidFill>
            <a:srgbClr val="3982FF"/>
          </a:solidFill>
          <a:ln w="25400">
            <a:solidFill>
              <a:srgbClr val="FFFFFF"/>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wrap="square">
            <a:noAutofit/>
          </a:bodyPr>
          <a:lstStyle/>
          <a:p>
            <a:endParaRPr lang="zh-CN" altLang="en-US">
              <a:solidFill>
                <a:schemeClr val="lt1"/>
              </a:solidFill>
            </a:endParaRPr>
          </a:p>
        </p:txBody>
      </p:sp>
      <p:sp>
        <p:nvSpPr>
          <p:cNvPr id="15" name="对象7"/>
          <p:cNvSpPr/>
          <p:nvPr>
            <p:custDataLst>
              <p:tags r:id="rId5"/>
            </p:custDataLst>
          </p:nvPr>
        </p:nvSpPr>
        <p:spPr>
          <a:xfrm>
            <a:off x="1509488" y="2885590"/>
            <a:ext cx="1890012" cy="1890012"/>
          </a:xfrm>
          <a:custGeom>
            <a:avLst/>
            <a:gdLst/>
            <a:ahLst/>
            <a:cxnLst/>
            <a:rect l="l" t="t" r="r" b="b"/>
            <a:pathLst>
              <a:path w="2002536" h="2002536">
                <a:moveTo>
                  <a:pt x="987552" y="0"/>
                </a:moveTo>
                <a:cubicBezTo>
                  <a:pt x="987552" y="0"/>
                  <a:pt x="996696" y="0"/>
                  <a:pt x="1005840" y="0"/>
                </a:cubicBezTo>
                <a:cubicBezTo>
                  <a:pt x="1005840" y="0"/>
                  <a:pt x="1014984" y="0"/>
                  <a:pt x="1024128" y="0"/>
                </a:cubicBezTo>
                <a:lnTo>
                  <a:pt x="1024128" y="27432"/>
                </a:lnTo>
                <a:cubicBezTo>
                  <a:pt x="1014984" y="27432"/>
                  <a:pt x="1005840" y="27432"/>
                  <a:pt x="1005840" y="27432"/>
                </a:cubicBezTo>
                <a:cubicBezTo>
                  <a:pt x="996696" y="27432"/>
                  <a:pt x="987552" y="27432"/>
                  <a:pt x="987552" y="27432"/>
                </a:cubicBezTo>
                <a:lnTo>
                  <a:pt x="987552" y="0"/>
                </a:lnTo>
                <a:moveTo>
                  <a:pt x="905256" y="9144"/>
                </a:moveTo>
                <a:cubicBezTo>
                  <a:pt x="914400" y="0"/>
                  <a:pt x="932688" y="0"/>
                  <a:pt x="941832" y="0"/>
                </a:cubicBezTo>
                <a:lnTo>
                  <a:pt x="941832" y="27432"/>
                </a:lnTo>
                <a:cubicBezTo>
                  <a:pt x="932688" y="27432"/>
                  <a:pt x="923544" y="27432"/>
                  <a:pt x="905256" y="27432"/>
                </a:cubicBezTo>
                <a:lnTo>
                  <a:pt x="905256" y="9144"/>
                </a:lnTo>
                <a:moveTo>
                  <a:pt x="1060704" y="0"/>
                </a:moveTo>
                <a:cubicBezTo>
                  <a:pt x="1078992" y="0"/>
                  <a:pt x="1088136" y="0"/>
                  <a:pt x="1097280" y="9144"/>
                </a:cubicBezTo>
                <a:lnTo>
                  <a:pt x="1097280" y="27432"/>
                </a:lnTo>
                <a:cubicBezTo>
                  <a:pt x="1088136" y="27432"/>
                  <a:pt x="1069848" y="27432"/>
                  <a:pt x="1060704" y="27432"/>
                </a:cubicBezTo>
                <a:lnTo>
                  <a:pt x="1060704" y="0"/>
                </a:lnTo>
                <a:moveTo>
                  <a:pt x="822960" y="18288"/>
                </a:moveTo>
                <a:cubicBezTo>
                  <a:pt x="841248" y="9144"/>
                  <a:pt x="850392" y="9144"/>
                  <a:pt x="868680" y="9144"/>
                </a:cubicBezTo>
                <a:lnTo>
                  <a:pt x="868680" y="36576"/>
                </a:lnTo>
                <a:cubicBezTo>
                  <a:pt x="859536" y="36576"/>
                  <a:pt x="841248" y="36576"/>
                  <a:pt x="832104" y="36576"/>
                </a:cubicBezTo>
                <a:lnTo>
                  <a:pt x="822960" y="18288"/>
                </a:lnTo>
                <a:moveTo>
                  <a:pt x="1143000" y="9144"/>
                </a:moveTo>
                <a:cubicBezTo>
                  <a:pt x="1152144" y="9144"/>
                  <a:pt x="1170432" y="9144"/>
                  <a:pt x="1179576" y="18288"/>
                </a:cubicBezTo>
                <a:lnTo>
                  <a:pt x="1179576" y="36576"/>
                </a:lnTo>
                <a:cubicBezTo>
                  <a:pt x="1161288" y="36576"/>
                  <a:pt x="1152144" y="36576"/>
                  <a:pt x="1133856" y="36576"/>
                </a:cubicBezTo>
                <a:lnTo>
                  <a:pt x="1143000" y="9144"/>
                </a:lnTo>
                <a:moveTo>
                  <a:pt x="749808" y="36576"/>
                </a:moveTo>
                <a:cubicBezTo>
                  <a:pt x="758952" y="27432"/>
                  <a:pt x="777240" y="27432"/>
                  <a:pt x="786384" y="27432"/>
                </a:cubicBezTo>
                <a:lnTo>
                  <a:pt x="795528" y="45720"/>
                </a:lnTo>
                <a:cubicBezTo>
                  <a:pt x="777240" y="54864"/>
                  <a:pt x="768096" y="54864"/>
                  <a:pt x="758952" y="54864"/>
                </a:cubicBezTo>
                <a:lnTo>
                  <a:pt x="749808" y="36576"/>
                </a:lnTo>
                <a:moveTo>
                  <a:pt x="1216152" y="27432"/>
                </a:moveTo>
                <a:cubicBezTo>
                  <a:pt x="1234440" y="27432"/>
                  <a:pt x="1243584" y="27432"/>
                  <a:pt x="1252728" y="36576"/>
                </a:cubicBezTo>
                <a:lnTo>
                  <a:pt x="1252728" y="54864"/>
                </a:lnTo>
                <a:cubicBezTo>
                  <a:pt x="1234440" y="54864"/>
                  <a:pt x="1225296" y="54864"/>
                  <a:pt x="1216152" y="45720"/>
                </a:cubicBezTo>
                <a:lnTo>
                  <a:pt x="1216152" y="27432"/>
                </a:lnTo>
                <a:moveTo>
                  <a:pt x="676656" y="54864"/>
                </a:moveTo>
                <a:cubicBezTo>
                  <a:pt x="685800" y="54864"/>
                  <a:pt x="694944" y="45720"/>
                  <a:pt x="713232" y="45720"/>
                </a:cubicBezTo>
                <a:lnTo>
                  <a:pt x="722376" y="64008"/>
                </a:lnTo>
                <a:cubicBezTo>
                  <a:pt x="704088" y="73152"/>
                  <a:pt x="694944" y="73152"/>
                  <a:pt x="685800" y="82296"/>
                </a:cubicBezTo>
                <a:lnTo>
                  <a:pt x="676656" y="54864"/>
                </a:lnTo>
                <a:moveTo>
                  <a:pt x="1298448" y="45720"/>
                </a:moveTo>
                <a:cubicBezTo>
                  <a:pt x="1307592" y="45720"/>
                  <a:pt x="1316736" y="54864"/>
                  <a:pt x="1335024" y="54864"/>
                </a:cubicBezTo>
                <a:lnTo>
                  <a:pt x="1325880" y="82296"/>
                </a:lnTo>
                <a:cubicBezTo>
                  <a:pt x="1307592" y="73152"/>
                  <a:pt x="1298448" y="73152"/>
                  <a:pt x="1289304" y="64008"/>
                </a:cubicBezTo>
                <a:lnTo>
                  <a:pt x="1298448" y="45720"/>
                </a:lnTo>
                <a:moveTo>
                  <a:pt x="603504" y="82296"/>
                </a:moveTo>
                <a:cubicBezTo>
                  <a:pt x="612648" y="82296"/>
                  <a:pt x="621792" y="73152"/>
                  <a:pt x="640080" y="73152"/>
                </a:cubicBezTo>
                <a:lnTo>
                  <a:pt x="649224" y="91440"/>
                </a:lnTo>
                <a:cubicBezTo>
                  <a:pt x="630936" y="100584"/>
                  <a:pt x="621792" y="100584"/>
                  <a:pt x="612648" y="109728"/>
                </a:cubicBezTo>
                <a:lnTo>
                  <a:pt x="603504" y="82296"/>
                </a:lnTo>
                <a:moveTo>
                  <a:pt x="1371600" y="73152"/>
                </a:moveTo>
                <a:cubicBezTo>
                  <a:pt x="1380744" y="73152"/>
                  <a:pt x="1389888" y="82296"/>
                  <a:pt x="1408176" y="82296"/>
                </a:cubicBezTo>
                <a:lnTo>
                  <a:pt x="1399032" y="109728"/>
                </a:lnTo>
                <a:cubicBezTo>
                  <a:pt x="1380744" y="100584"/>
                  <a:pt x="1371600" y="100584"/>
                  <a:pt x="1362456" y="91440"/>
                </a:cubicBezTo>
                <a:lnTo>
                  <a:pt x="1371600" y="73152"/>
                </a:lnTo>
                <a:moveTo>
                  <a:pt x="530352" y="118872"/>
                </a:moveTo>
                <a:cubicBezTo>
                  <a:pt x="539496" y="109728"/>
                  <a:pt x="557784" y="109728"/>
                  <a:pt x="566928" y="100584"/>
                </a:cubicBezTo>
                <a:lnTo>
                  <a:pt x="576072" y="118872"/>
                </a:lnTo>
                <a:cubicBezTo>
                  <a:pt x="566928" y="128016"/>
                  <a:pt x="557784" y="137160"/>
                  <a:pt x="539496" y="137160"/>
                </a:cubicBezTo>
                <a:lnTo>
                  <a:pt x="530352" y="118872"/>
                </a:lnTo>
                <a:moveTo>
                  <a:pt x="1444752" y="100584"/>
                </a:moveTo>
                <a:cubicBezTo>
                  <a:pt x="1453896" y="109728"/>
                  <a:pt x="1463040" y="109728"/>
                  <a:pt x="1472184" y="118872"/>
                </a:cubicBezTo>
                <a:lnTo>
                  <a:pt x="1463040" y="137160"/>
                </a:lnTo>
                <a:cubicBezTo>
                  <a:pt x="1453896" y="137160"/>
                  <a:pt x="1444752" y="128016"/>
                  <a:pt x="1426464" y="118872"/>
                </a:cubicBezTo>
                <a:lnTo>
                  <a:pt x="1444752" y="100584"/>
                </a:lnTo>
                <a:moveTo>
                  <a:pt x="466344" y="155448"/>
                </a:moveTo>
                <a:cubicBezTo>
                  <a:pt x="475488" y="155448"/>
                  <a:pt x="484632" y="146304"/>
                  <a:pt x="493776" y="137160"/>
                </a:cubicBezTo>
                <a:lnTo>
                  <a:pt x="512064" y="155448"/>
                </a:lnTo>
                <a:cubicBezTo>
                  <a:pt x="493776" y="164592"/>
                  <a:pt x="484632" y="173736"/>
                  <a:pt x="475488" y="182880"/>
                </a:cubicBezTo>
                <a:lnTo>
                  <a:pt x="466344" y="155448"/>
                </a:lnTo>
                <a:moveTo>
                  <a:pt x="1508760" y="137160"/>
                </a:moveTo>
                <a:cubicBezTo>
                  <a:pt x="1517904" y="146304"/>
                  <a:pt x="1536192" y="155448"/>
                  <a:pt x="1545336" y="155448"/>
                </a:cubicBezTo>
                <a:lnTo>
                  <a:pt x="1527048" y="182880"/>
                </a:lnTo>
                <a:cubicBezTo>
                  <a:pt x="1517904" y="173736"/>
                  <a:pt x="1508760" y="164592"/>
                  <a:pt x="1499616" y="155448"/>
                </a:cubicBezTo>
                <a:lnTo>
                  <a:pt x="1508760" y="137160"/>
                </a:lnTo>
                <a:moveTo>
                  <a:pt x="1572768" y="182880"/>
                </a:moveTo>
                <a:cubicBezTo>
                  <a:pt x="1591056" y="192024"/>
                  <a:pt x="1600200" y="192024"/>
                  <a:pt x="1609344" y="201168"/>
                </a:cubicBezTo>
                <a:lnTo>
                  <a:pt x="1591056" y="219456"/>
                </a:lnTo>
                <a:cubicBezTo>
                  <a:pt x="1581912" y="219456"/>
                  <a:pt x="1572768" y="210312"/>
                  <a:pt x="1563624" y="201168"/>
                </a:cubicBezTo>
                <a:lnTo>
                  <a:pt x="1572768" y="182880"/>
                </a:lnTo>
                <a:moveTo>
                  <a:pt x="393192" y="201168"/>
                </a:moveTo>
                <a:cubicBezTo>
                  <a:pt x="411480" y="192024"/>
                  <a:pt x="420624" y="192024"/>
                  <a:pt x="429768" y="182880"/>
                </a:cubicBezTo>
                <a:lnTo>
                  <a:pt x="448056" y="201168"/>
                </a:lnTo>
                <a:cubicBezTo>
                  <a:pt x="429768" y="210312"/>
                  <a:pt x="420624" y="219456"/>
                  <a:pt x="411480" y="219456"/>
                </a:cubicBezTo>
                <a:lnTo>
                  <a:pt x="393192" y="201168"/>
                </a:lnTo>
                <a:moveTo>
                  <a:pt x="1636776" y="228600"/>
                </a:moveTo>
                <a:cubicBezTo>
                  <a:pt x="1645920" y="237744"/>
                  <a:pt x="1664208" y="246888"/>
                  <a:pt x="1673352" y="256032"/>
                </a:cubicBezTo>
                <a:lnTo>
                  <a:pt x="1655064" y="274320"/>
                </a:lnTo>
                <a:cubicBezTo>
                  <a:pt x="1645920" y="265176"/>
                  <a:pt x="1636776" y="256032"/>
                  <a:pt x="1627632" y="246888"/>
                </a:cubicBezTo>
                <a:lnTo>
                  <a:pt x="1636776" y="228600"/>
                </a:lnTo>
                <a:moveTo>
                  <a:pt x="338328" y="256032"/>
                </a:moveTo>
                <a:cubicBezTo>
                  <a:pt x="347472" y="246888"/>
                  <a:pt x="356616" y="237744"/>
                  <a:pt x="365760" y="228600"/>
                </a:cubicBezTo>
                <a:lnTo>
                  <a:pt x="384048" y="246888"/>
                </a:lnTo>
                <a:cubicBezTo>
                  <a:pt x="374904" y="256032"/>
                  <a:pt x="365760" y="265176"/>
                  <a:pt x="356616" y="274320"/>
                </a:cubicBezTo>
                <a:lnTo>
                  <a:pt x="338328" y="256032"/>
                </a:lnTo>
                <a:moveTo>
                  <a:pt x="1700784" y="283464"/>
                </a:moveTo>
                <a:cubicBezTo>
                  <a:pt x="1709928" y="292608"/>
                  <a:pt x="1719072" y="301752"/>
                  <a:pt x="1728216" y="310896"/>
                </a:cubicBezTo>
                <a:lnTo>
                  <a:pt x="1709928" y="329184"/>
                </a:lnTo>
                <a:cubicBezTo>
                  <a:pt x="1700784" y="320040"/>
                  <a:pt x="1691640" y="310896"/>
                  <a:pt x="1682496" y="301752"/>
                </a:cubicBezTo>
                <a:lnTo>
                  <a:pt x="1700784" y="283464"/>
                </a:lnTo>
                <a:moveTo>
                  <a:pt x="283464" y="310896"/>
                </a:moveTo>
                <a:cubicBezTo>
                  <a:pt x="292608" y="301752"/>
                  <a:pt x="301752" y="292608"/>
                  <a:pt x="310896" y="283464"/>
                </a:cubicBezTo>
                <a:lnTo>
                  <a:pt x="329184" y="301752"/>
                </a:lnTo>
                <a:cubicBezTo>
                  <a:pt x="320040" y="310896"/>
                  <a:pt x="310896" y="320040"/>
                  <a:pt x="301752" y="329184"/>
                </a:cubicBezTo>
                <a:lnTo>
                  <a:pt x="283464" y="310896"/>
                </a:lnTo>
                <a:moveTo>
                  <a:pt x="1755648" y="338328"/>
                </a:moveTo>
                <a:cubicBezTo>
                  <a:pt x="1764792" y="347472"/>
                  <a:pt x="1773936" y="356616"/>
                  <a:pt x="1783080" y="365760"/>
                </a:cubicBezTo>
                <a:lnTo>
                  <a:pt x="1755648" y="384048"/>
                </a:lnTo>
                <a:cubicBezTo>
                  <a:pt x="1755648" y="374904"/>
                  <a:pt x="1746504" y="365760"/>
                  <a:pt x="1737360" y="356616"/>
                </a:cubicBezTo>
                <a:lnTo>
                  <a:pt x="1755648" y="338328"/>
                </a:lnTo>
                <a:moveTo>
                  <a:pt x="228600" y="365760"/>
                </a:moveTo>
                <a:cubicBezTo>
                  <a:pt x="237744" y="356616"/>
                  <a:pt x="246888" y="347472"/>
                  <a:pt x="256032" y="338328"/>
                </a:cubicBezTo>
                <a:lnTo>
                  <a:pt x="274320" y="356616"/>
                </a:lnTo>
                <a:cubicBezTo>
                  <a:pt x="265176" y="365760"/>
                  <a:pt x="256032" y="374904"/>
                  <a:pt x="246888" y="384048"/>
                </a:cubicBezTo>
                <a:lnTo>
                  <a:pt x="228600" y="365760"/>
                </a:lnTo>
                <a:moveTo>
                  <a:pt x="1801368" y="393192"/>
                </a:moveTo>
                <a:cubicBezTo>
                  <a:pt x="1810512" y="411480"/>
                  <a:pt x="1819656" y="420624"/>
                  <a:pt x="1828800" y="429768"/>
                </a:cubicBezTo>
                <a:lnTo>
                  <a:pt x="1801368" y="448056"/>
                </a:lnTo>
                <a:cubicBezTo>
                  <a:pt x="1801368" y="429768"/>
                  <a:pt x="1792224" y="420624"/>
                  <a:pt x="1783080" y="411480"/>
                </a:cubicBezTo>
                <a:lnTo>
                  <a:pt x="1801368" y="393192"/>
                </a:lnTo>
                <a:moveTo>
                  <a:pt x="182880" y="429768"/>
                </a:moveTo>
                <a:cubicBezTo>
                  <a:pt x="192024" y="420624"/>
                  <a:pt x="192024" y="411480"/>
                  <a:pt x="201168" y="393192"/>
                </a:cubicBezTo>
                <a:lnTo>
                  <a:pt x="219456" y="411480"/>
                </a:lnTo>
                <a:cubicBezTo>
                  <a:pt x="219456" y="420624"/>
                  <a:pt x="210312" y="429768"/>
                  <a:pt x="201168" y="448056"/>
                </a:cubicBezTo>
                <a:lnTo>
                  <a:pt x="182880" y="429768"/>
                </a:lnTo>
                <a:moveTo>
                  <a:pt x="1847088" y="466344"/>
                </a:moveTo>
                <a:cubicBezTo>
                  <a:pt x="1856232" y="475488"/>
                  <a:pt x="1865376" y="484632"/>
                  <a:pt x="1865376" y="493776"/>
                </a:cubicBezTo>
                <a:lnTo>
                  <a:pt x="1847088" y="512064"/>
                </a:lnTo>
                <a:cubicBezTo>
                  <a:pt x="1837944" y="493776"/>
                  <a:pt x="1837944" y="484632"/>
                  <a:pt x="1828800" y="475488"/>
                </a:cubicBezTo>
                <a:lnTo>
                  <a:pt x="1847088" y="466344"/>
                </a:lnTo>
                <a:moveTo>
                  <a:pt x="137160" y="493776"/>
                </a:moveTo>
                <a:cubicBezTo>
                  <a:pt x="146304" y="484632"/>
                  <a:pt x="155448" y="475488"/>
                  <a:pt x="155448" y="466344"/>
                </a:cubicBezTo>
                <a:lnTo>
                  <a:pt x="182880" y="475488"/>
                </a:lnTo>
                <a:cubicBezTo>
                  <a:pt x="173736" y="484632"/>
                  <a:pt x="164592" y="493776"/>
                  <a:pt x="155448" y="512064"/>
                </a:cubicBezTo>
                <a:lnTo>
                  <a:pt x="137160" y="493776"/>
                </a:lnTo>
                <a:moveTo>
                  <a:pt x="100584" y="566928"/>
                </a:moveTo>
                <a:cubicBezTo>
                  <a:pt x="109728" y="557784"/>
                  <a:pt x="109728" y="539496"/>
                  <a:pt x="118872" y="530352"/>
                </a:cubicBezTo>
                <a:lnTo>
                  <a:pt x="137160" y="539496"/>
                </a:lnTo>
                <a:cubicBezTo>
                  <a:pt x="137160" y="557784"/>
                  <a:pt x="128016" y="566928"/>
                  <a:pt x="118872" y="576072"/>
                </a:cubicBezTo>
                <a:lnTo>
                  <a:pt x="100584" y="566928"/>
                </a:lnTo>
                <a:moveTo>
                  <a:pt x="1892808" y="530352"/>
                </a:moveTo>
                <a:cubicBezTo>
                  <a:pt x="1892808" y="539496"/>
                  <a:pt x="1901952" y="557784"/>
                  <a:pt x="1901952" y="566928"/>
                </a:cubicBezTo>
                <a:lnTo>
                  <a:pt x="1883664" y="576072"/>
                </a:lnTo>
                <a:cubicBezTo>
                  <a:pt x="1874520" y="566928"/>
                  <a:pt x="1874520" y="557784"/>
                  <a:pt x="1865376" y="539496"/>
                </a:cubicBezTo>
                <a:lnTo>
                  <a:pt x="1892808" y="530352"/>
                </a:lnTo>
                <a:moveTo>
                  <a:pt x="73152" y="640080"/>
                </a:moveTo>
                <a:cubicBezTo>
                  <a:pt x="73152" y="621792"/>
                  <a:pt x="82296" y="612648"/>
                  <a:pt x="82296" y="603504"/>
                </a:cubicBezTo>
                <a:lnTo>
                  <a:pt x="109728" y="612648"/>
                </a:lnTo>
                <a:cubicBezTo>
                  <a:pt x="100584" y="621792"/>
                  <a:pt x="100584" y="630936"/>
                  <a:pt x="91440" y="649224"/>
                </a:cubicBezTo>
                <a:lnTo>
                  <a:pt x="73152" y="640080"/>
                </a:lnTo>
                <a:moveTo>
                  <a:pt x="1920240" y="603504"/>
                </a:moveTo>
                <a:cubicBezTo>
                  <a:pt x="1929384" y="612648"/>
                  <a:pt x="1929384" y="621792"/>
                  <a:pt x="1938528" y="640080"/>
                </a:cubicBezTo>
                <a:lnTo>
                  <a:pt x="1911096" y="649224"/>
                </a:lnTo>
                <a:cubicBezTo>
                  <a:pt x="1911096" y="630936"/>
                  <a:pt x="1901952" y="621792"/>
                  <a:pt x="1901952" y="612648"/>
                </a:cubicBezTo>
                <a:lnTo>
                  <a:pt x="1920240" y="603504"/>
                </a:lnTo>
                <a:moveTo>
                  <a:pt x="45720" y="713232"/>
                </a:moveTo>
                <a:cubicBezTo>
                  <a:pt x="45720" y="694944"/>
                  <a:pt x="54864" y="685800"/>
                  <a:pt x="54864" y="676656"/>
                </a:cubicBezTo>
                <a:lnTo>
                  <a:pt x="82296" y="685800"/>
                </a:lnTo>
                <a:cubicBezTo>
                  <a:pt x="73152" y="694944"/>
                  <a:pt x="73152" y="704088"/>
                  <a:pt x="64008" y="722376"/>
                </a:cubicBezTo>
                <a:lnTo>
                  <a:pt x="45720" y="713232"/>
                </a:lnTo>
                <a:moveTo>
                  <a:pt x="1947672" y="676656"/>
                </a:moveTo>
                <a:cubicBezTo>
                  <a:pt x="1956816" y="685800"/>
                  <a:pt x="1956816" y="694944"/>
                  <a:pt x="1965960" y="713232"/>
                </a:cubicBezTo>
                <a:lnTo>
                  <a:pt x="1938528" y="722376"/>
                </a:lnTo>
                <a:cubicBezTo>
                  <a:pt x="1938528" y="704088"/>
                  <a:pt x="1929384" y="694944"/>
                  <a:pt x="1929384" y="685800"/>
                </a:cubicBezTo>
                <a:lnTo>
                  <a:pt x="1947672" y="676656"/>
                </a:lnTo>
                <a:moveTo>
                  <a:pt x="27432" y="786384"/>
                </a:moveTo>
                <a:cubicBezTo>
                  <a:pt x="27432" y="777240"/>
                  <a:pt x="27432" y="758952"/>
                  <a:pt x="36576" y="749808"/>
                </a:cubicBezTo>
                <a:lnTo>
                  <a:pt x="54864" y="758952"/>
                </a:lnTo>
                <a:cubicBezTo>
                  <a:pt x="54864" y="768096"/>
                  <a:pt x="54864" y="777240"/>
                  <a:pt x="45720" y="795528"/>
                </a:cubicBezTo>
                <a:lnTo>
                  <a:pt x="27432" y="786384"/>
                </a:lnTo>
                <a:moveTo>
                  <a:pt x="1975104" y="749808"/>
                </a:moveTo>
                <a:cubicBezTo>
                  <a:pt x="1975104" y="758952"/>
                  <a:pt x="1984248" y="777240"/>
                  <a:pt x="1984248" y="786384"/>
                </a:cubicBezTo>
                <a:lnTo>
                  <a:pt x="1956816" y="795528"/>
                </a:lnTo>
                <a:cubicBezTo>
                  <a:pt x="1956816" y="777240"/>
                  <a:pt x="1956816" y="768096"/>
                  <a:pt x="1947672" y="758952"/>
                </a:cubicBezTo>
                <a:lnTo>
                  <a:pt x="1975104" y="749808"/>
                </a:lnTo>
                <a:moveTo>
                  <a:pt x="9144" y="868680"/>
                </a:moveTo>
                <a:cubicBezTo>
                  <a:pt x="9144" y="850392"/>
                  <a:pt x="9144" y="841248"/>
                  <a:pt x="18288" y="822960"/>
                </a:cubicBezTo>
                <a:lnTo>
                  <a:pt x="36576" y="832104"/>
                </a:lnTo>
                <a:cubicBezTo>
                  <a:pt x="36576" y="841248"/>
                  <a:pt x="36576" y="859536"/>
                  <a:pt x="36576" y="868680"/>
                </a:cubicBezTo>
                <a:lnTo>
                  <a:pt x="9144" y="868680"/>
                </a:lnTo>
                <a:moveTo>
                  <a:pt x="1993392" y="822960"/>
                </a:moveTo>
                <a:cubicBezTo>
                  <a:pt x="1993392" y="841248"/>
                  <a:pt x="1993392" y="850392"/>
                  <a:pt x="1993392" y="868680"/>
                </a:cubicBezTo>
                <a:lnTo>
                  <a:pt x="1975104" y="868680"/>
                </a:lnTo>
                <a:cubicBezTo>
                  <a:pt x="1965960" y="859536"/>
                  <a:pt x="1965960" y="841248"/>
                  <a:pt x="1965960" y="832104"/>
                </a:cubicBezTo>
                <a:lnTo>
                  <a:pt x="1993392" y="822960"/>
                </a:lnTo>
                <a:moveTo>
                  <a:pt x="0" y="941832"/>
                </a:moveTo>
                <a:cubicBezTo>
                  <a:pt x="0" y="932688"/>
                  <a:pt x="0" y="914400"/>
                  <a:pt x="9144" y="905256"/>
                </a:cubicBezTo>
                <a:lnTo>
                  <a:pt x="27432" y="905256"/>
                </a:lnTo>
                <a:cubicBezTo>
                  <a:pt x="27432" y="923544"/>
                  <a:pt x="27432" y="932688"/>
                  <a:pt x="27432" y="941832"/>
                </a:cubicBezTo>
                <a:lnTo>
                  <a:pt x="0" y="941832"/>
                </a:lnTo>
                <a:moveTo>
                  <a:pt x="2002536" y="905256"/>
                </a:moveTo>
                <a:cubicBezTo>
                  <a:pt x="2002536" y="914400"/>
                  <a:pt x="2002536" y="932688"/>
                  <a:pt x="2002536" y="941832"/>
                </a:cubicBezTo>
                <a:lnTo>
                  <a:pt x="1975104" y="941832"/>
                </a:lnTo>
                <a:cubicBezTo>
                  <a:pt x="1975104" y="932688"/>
                  <a:pt x="1975104" y="923544"/>
                  <a:pt x="1975104" y="905256"/>
                </a:cubicBezTo>
                <a:lnTo>
                  <a:pt x="2002536" y="905256"/>
                </a:lnTo>
                <a:moveTo>
                  <a:pt x="0" y="1005840"/>
                </a:moveTo>
                <a:cubicBezTo>
                  <a:pt x="0" y="996696"/>
                  <a:pt x="0" y="987552"/>
                  <a:pt x="0" y="987552"/>
                </a:cubicBezTo>
                <a:lnTo>
                  <a:pt x="27432" y="987552"/>
                </a:lnTo>
                <a:cubicBezTo>
                  <a:pt x="27432" y="987552"/>
                  <a:pt x="27432" y="996696"/>
                  <a:pt x="27432" y="1005840"/>
                </a:cubicBezTo>
                <a:cubicBezTo>
                  <a:pt x="27432" y="1005840"/>
                  <a:pt x="27432" y="1014984"/>
                  <a:pt x="27432" y="1024128"/>
                </a:cubicBezTo>
                <a:lnTo>
                  <a:pt x="0" y="1024128"/>
                </a:lnTo>
                <a:cubicBezTo>
                  <a:pt x="0" y="1014984"/>
                  <a:pt x="0" y="1005840"/>
                  <a:pt x="0" y="1005840"/>
                </a:cubicBezTo>
                <a:moveTo>
                  <a:pt x="2002536" y="987552"/>
                </a:moveTo>
                <a:cubicBezTo>
                  <a:pt x="2002536" y="987552"/>
                  <a:pt x="2002536" y="996696"/>
                  <a:pt x="2002536" y="1005840"/>
                </a:cubicBezTo>
                <a:cubicBezTo>
                  <a:pt x="2002536" y="1005840"/>
                  <a:pt x="2002536" y="1014984"/>
                  <a:pt x="2002536" y="1024128"/>
                </a:cubicBezTo>
                <a:lnTo>
                  <a:pt x="1984248" y="1024128"/>
                </a:lnTo>
                <a:cubicBezTo>
                  <a:pt x="1984248" y="1014984"/>
                  <a:pt x="1984248" y="1005840"/>
                  <a:pt x="1984248" y="1005840"/>
                </a:cubicBezTo>
                <a:cubicBezTo>
                  <a:pt x="1984248" y="996696"/>
                  <a:pt x="1984248" y="987552"/>
                  <a:pt x="1984248" y="987552"/>
                </a:cubicBezTo>
                <a:lnTo>
                  <a:pt x="2002536" y="987552"/>
                </a:lnTo>
                <a:moveTo>
                  <a:pt x="9144" y="1097280"/>
                </a:moveTo>
                <a:cubicBezTo>
                  <a:pt x="0" y="1088136"/>
                  <a:pt x="0" y="1078992"/>
                  <a:pt x="0" y="1060704"/>
                </a:cubicBezTo>
                <a:lnTo>
                  <a:pt x="27432" y="1060704"/>
                </a:lnTo>
                <a:cubicBezTo>
                  <a:pt x="27432" y="1069848"/>
                  <a:pt x="27432" y="1088136"/>
                  <a:pt x="27432" y="1097280"/>
                </a:cubicBezTo>
                <a:lnTo>
                  <a:pt x="9144" y="1097280"/>
                </a:lnTo>
                <a:moveTo>
                  <a:pt x="2002536" y="1060704"/>
                </a:moveTo>
                <a:cubicBezTo>
                  <a:pt x="2002536" y="1078992"/>
                  <a:pt x="2002536" y="1088136"/>
                  <a:pt x="2002536" y="1097280"/>
                </a:cubicBezTo>
                <a:lnTo>
                  <a:pt x="1975104" y="1097280"/>
                </a:lnTo>
                <a:cubicBezTo>
                  <a:pt x="1975104" y="1088136"/>
                  <a:pt x="1975104" y="1069848"/>
                  <a:pt x="1975104" y="1060704"/>
                </a:cubicBezTo>
                <a:lnTo>
                  <a:pt x="2002536" y="1060704"/>
                </a:lnTo>
                <a:moveTo>
                  <a:pt x="18288" y="1179576"/>
                </a:moveTo>
                <a:cubicBezTo>
                  <a:pt x="9144" y="1170432"/>
                  <a:pt x="9144" y="1152144"/>
                  <a:pt x="9144" y="1143000"/>
                </a:cubicBezTo>
                <a:lnTo>
                  <a:pt x="36576" y="1133856"/>
                </a:lnTo>
                <a:cubicBezTo>
                  <a:pt x="36576" y="1152144"/>
                  <a:pt x="36576" y="1161288"/>
                  <a:pt x="36576" y="1179576"/>
                </a:cubicBezTo>
                <a:lnTo>
                  <a:pt x="18288" y="1179576"/>
                </a:lnTo>
                <a:moveTo>
                  <a:pt x="1993392" y="1143000"/>
                </a:moveTo>
                <a:cubicBezTo>
                  <a:pt x="1993392" y="1152144"/>
                  <a:pt x="1993392" y="1170432"/>
                  <a:pt x="1993392" y="1179576"/>
                </a:cubicBezTo>
                <a:lnTo>
                  <a:pt x="1965960" y="1179576"/>
                </a:lnTo>
                <a:cubicBezTo>
                  <a:pt x="1965960" y="1161288"/>
                  <a:pt x="1965960" y="1152144"/>
                  <a:pt x="1975104" y="1133856"/>
                </a:cubicBezTo>
                <a:lnTo>
                  <a:pt x="1993392" y="1143000"/>
                </a:lnTo>
                <a:moveTo>
                  <a:pt x="36576" y="1252728"/>
                </a:moveTo>
                <a:cubicBezTo>
                  <a:pt x="27432" y="1243584"/>
                  <a:pt x="27432" y="1234440"/>
                  <a:pt x="27432" y="1216152"/>
                </a:cubicBezTo>
                <a:lnTo>
                  <a:pt x="45720" y="1216152"/>
                </a:lnTo>
                <a:cubicBezTo>
                  <a:pt x="54864" y="1225296"/>
                  <a:pt x="54864" y="1234440"/>
                  <a:pt x="54864" y="1252728"/>
                </a:cubicBezTo>
                <a:lnTo>
                  <a:pt x="36576" y="1252728"/>
                </a:lnTo>
                <a:moveTo>
                  <a:pt x="1984248" y="1216152"/>
                </a:moveTo>
                <a:cubicBezTo>
                  <a:pt x="1984248" y="1234440"/>
                  <a:pt x="1975104" y="1243584"/>
                  <a:pt x="1975104" y="1252728"/>
                </a:cubicBezTo>
                <a:lnTo>
                  <a:pt x="1947672" y="1252728"/>
                </a:lnTo>
                <a:cubicBezTo>
                  <a:pt x="1956816" y="1234440"/>
                  <a:pt x="1956816" y="1225296"/>
                  <a:pt x="1956816" y="1216152"/>
                </a:cubicBezTo>
                <a:lnTo>
                  <a:pt x="1984248" y="1216152"/>
                </a:lnTo>
                <a:moveTo>
                  <a:pt x="54864" y="1335024"/>
                </a:moveTo>
                <a:cubicBezTo>
                  <a:pt x="54864" y="1316736"/>
                  <a:pt x="45720" y="1307592"/>
                  <a:pt x="45720" y="1298448"/>
                </a:cubicBezTo>
                <a:lnTo>
                  <a:pt x="64008" y="1289304"/>
                </a:lnTo>
                <a:cubicBezTo>
                  <a:pt x="73152" y="1298448"/>
                  <a:pt x="73152" y="1307592"/>
                  <a:pt x="82296" y="1325880"/>
                </a:cubicBezTo>
                <a:lnTo>
                  <a:pt x="54864" y="1335024"/>
                </a:lnTo>
                <a:moveTo>
                  <a:pt x="1965960" y="1298448"/>
                </a:moveTo>
                <a:cubicBezTo>
                  <a:pt x="1956816" y="1307592"/>
                  <a:pt x="1956816" y="1316736"/>
                  <a:pt x="1947672" y="1335024"/>
                </a:cubicBezTo>
                <a:lnTo>
                  <a:pt x="1929384" y="1325880"/>
                </a:lnTo>
                <a:cubicBezTo>
                  <a:pt x="1929384" y="1307592"/>
                  <a:pt x="1938528" y="1298448"/>
                  <a:pt x="1938528" y="1289304"/>
                </a:cubicBezTo>
                <a:lnTo>
                  <a:pt x="1965960" y="1298448"/>
                </a:lnTo>
                <a:moveTo>
                  <a:pt x="82296" y="1408176"/>
                </a:moveTo>
                <a:cubicBezTo>
                  <a:pt x="82296" y="1389888"/>
                  <a:pt x="73152" y="1380744"/>
                  <a:pt x="73152" y="1371600"/>
                </a:cubicBezTo>
                <a:lnTo>
                  <a:pt x="91440" y="1362456"/>
                </a:lnTo>
                <a:cubicBezTo>
                  <a:pt x="100584" y="1371600"/>
                  <a:pt x="100584" y="1380744"/>
                  <a:pt x="109728" y="1399032"/>
                </a:cubicBezTo>
                <a:lnTo>
                  <a:pt x="82296" y="1408176"/>
                </a:lnTo>
                <a:moveTo>
                  <a:pt x="1938528" y="1371600"/>
                </a:moveTo>
                <a:cubicBezTo>
                  <a:pt x="1929384" y="1380744"/>
                  <a:pt x="1929384" y="1389888"/>
                  <a:pt x="1920240" y="1408176"/>
                </a:cubicBezTo>
                <a:lnTo>
                  <a:pt x="1901952" y="1399032"/>
                </a:lnTo>
                <a:cubicBezTo>
                  <a:pt x="1901952" y="1380744"/>
                  <a:pt x="1911096" y="1371600"/>
                  <a:pt x="1911096" y="1362456"/>
                </a:cubicBezTo>
                <a:lnTo>
                  <a:pt x="1938528" y="1371600"/>
                </a:lnTo>
                <a:moveTo>
                  <a:pt x="118872" y="1472184"/>
                </a:moveTo>
                <a:cubicBezTo>
                  <a:pt x="109728" y="1463040"/>
                  <a:pt x="109728" y="1453896"/>
                  <a:pt x="100584" y="1444752"/>
                </a:cubicBezTo>
                <a:lnTo>
                  <a:pt x="118872" y="1426464"/>
                </a:lnTo>
                <a:cubicBezTo>
                  <a:pt x="128016" y="1444752"/>
                  <a:pt x="137160" y="1453896"/>
                  <a:pt x="137160" y="1463040"/>
                </a:cubicBezTo>
                <a:lnTo>
                  <a:pt x="118872" y="1472184"/>
                </a:lnTo>
                <a:moveTo>
                  <a:pt x="1901952" y="1444752"/>
                </a:moveTo>
                <a:cubicBezTo>
                  <a:pt x="1901952" y="1453896"/>
                  <a:pt x="1892808" y="1463040"/>
                  <a:pt x="1892808" y="1472184"/>
                </a:cubicBezTo>
                <a:lnTo>
                  <a:pt x="1865376" y="1463040"/>
                </a:lnTo>
                <a:cubicBezTo>
                  <a:pt x="1874520" y="1453896"/>
                  <a:pt x="1874520" y="1444752"/>
                  <a:pt x="1883664" y="1426464"/>
                </a:cubicBezTo>
                <a:lnTo>
                  <a:pt x="1901952" y="1444752"/>
                </a:lnTo>
                <a:moveTo>
                  <a:pt x="155448" y="1545336"/>
                </a:moveTo>
                <a:cubicBezTo>
                  <a:pt x="155448" y="1536192"/>
                  <a:pt x="146304" y="1517904"/>
                  <a:pt x="137160" y="1508760"/>
                </a:cubicBezTo>
                <a:lnTo>
                  <a:pt x="155448" y="1499616"/>
                </a:lnTo>
                <a:cubicBezTo>
                  <a:pt x="164592" y="1508760"/>
                  <a:pt x="173736" y="1517904"/>
                  <a:pt x="182880" y="1527048"/>
                </a:cubicBezTo>
                <a:lnTo>
                  <a:pt x="155448" y="1545336"/>
                </a:lnTo>
                <a:moveTo>
                  <a:pt x="1865376" y="1508760"/>
                </a:moveTo>
                <a:cubicBezTo>
                  <a:pt x="1865376" y="1517904"/>
                  <a:pt x="1856232" y="1536192"/>
                  <a:pt x="1847088" y="1545336"/>
                </a:cubicBezTo>
                <a:lnTo>
                  <a:pt x="1828800" y="1527048"/>
                </a:lnTo>
                <a:cubicBezTo>
                  <a:pt x="1837944" y="1517904"/>
                  <a:pt x="1837944" y="1508760"/>
                  <a:pt x="1847088" y="1499616"/>
                </a:cubicBezTo>
                <a:lnTo>
                  <a:pt x="1865376" y="1508760"/>
                </a:lnTo>
                <a:moveTo>
                  <a:pt x="201168" y="1609344"/>
                </a:moveTo>
                <a:cubicBezTo>
                  <a:pt x="192024" y="1600200"/>
                  <a:pt x="192024" y="1591056"/>
                  <a:pt x="182880" y="1572768"/>
                </a:cubicBezTo>
                <a:lnTo>
                  <a:pt x="201168" y="1563624"/>
                </a:lnTo>
                <a:cubicBezTo>
                  <a:pt x="210312" y="1572768"/>
                  <a:pt x="219456" y="1581912"/>
                  <a:pt x="219456" y="1591056"/>
                </a:cubicBezTo>
                <a:lnTo>
                  <a:pt x="201168" y="1609344"/>
                </a:lnTo>
                <a:moveTo>
                  <a:pt x="1828800" y="1572768"/>
                </a:moveTo>
                <a:cubicBezTo>
                  <a:pt x="1819656" y="1591056"/>
                  <a:pt x="1810512" y="1600200"/>
                  <a:pt x="1801368" y="1609344"/>
                </a:cubicBezTo>
                <a:lnTo>
                  <a:pt x="1783080" y="1591056"/>
                </a:lnTo>
                <a:cubicBezTo>
                  <a:pt x="1792224" y="1581912"/>
                  <a:pt x="1801368" y="1572768"/>
                  <a:pt x="1801368" y="1563624"/>
                </a:cubicBezTo>
                <a:lnTo>
                  <a:pt x="1828800" y="1572768"/>
                </a:lnTo>
                <a:moveTo>
                  <a:pt x="1783080" y="1636776"/>
                </a:moveTo>
                <a:cubicBezTo>
                  <a:pt x="1773936" y="1645920"/>
                  <a:pt x="1764792" y="1664208"/>
                  <a:pt x="1755648" y="1673352"/>
                </a:cubicBezTo>
                <a:lnTo>
                  <a:pt x="1737360" y="1655064"/>
                </a:lnTo>
                <a:cubicBezTo>
                  <a:pt x="1746504" y="1645920"/>
                  <a:pt x="1755648" y="1636776"/>
                  <a:pt x="1755648" y="1627632"/>
                </a:cubicBezTo>
                <a:lnTo>
                  <a:pt x="1783080" y="1636776"/>
                </a:lnTo>
                <a:moveTo>
                  <a:pt x="256032" y="1673352"/>
                </a:moveTo>
                <a:cubicBezTo>
                  <a:pt x="246888" y="1664208"/>
                  <a:pt x="237744" y="1645920"/>
                  <a:pt x="228600" y="1636776"/>
                </a:cubicBezTo>
                <a:lnTo>
                  <a:pt x="246888" y="1627632"/>
                </a:lnTo>
                <a:cubicBezTo>
                  <a:pt x="256032" y="1636776"/>
                  <a:pt x="265176" y="1645920"/>
                  <a:pt x="274320" y="1655064"/>
                </a:cubicBezTo>
                <a:lnTo>
                  <a:pt x="256032" y="1673352"/>
                </a:lnTo>
                <a:moveTo>
                  <a:pt x="1728216" y="1700784"/>
                </a:moveTo>
                <a:cubicBezTo>
                  <a:pt x="1719072" y="1709928"/>
                  <a:pt x="1709928" y="1719072"/>
                  <a:pt x="1700784" y="1728216"/>
                </a:cubicBezTo>
                <a:lnTo>
                  <a:pt x="1682496" y="1709928"/>
                </a:lnTo>
                <a:cubicBezTo>
                  <a:pt x="1691640" y="1700784"/>
                  <a:pt x="1700784" y="1691640"/>
                  <a:pt x="1709928" y="1682496"/>
                </a:cubicBezTo>
                <a:lnTo>
                  <a:pt x="1728216" y="1700784"/>
                </a:lnTo>
                <a:moveTo>
                  <a:pt x="310896" y="1728216"/>
                </a:moveTo>
                <a:cubicBezTo>
                  <a:pt x="301752" y="1719072"/>
                  <a:pt x="292608" y="1709928"/>
                  <a:pt x="283464" y="1700784"/>
                </a:cubicBezTo>
                <a:lnTo>
                  <a:pt x="301752" y="1682496"/>
                </a:lnTo>
                <a:cubicBezTo>
                  <a:pt x="310896" y="1691640"/>
                  <a:pt x="320040" y="1700784"/>
                  <a:pt x="329184" y="1709928"/>
                </a:cubicBezTo>
                <a:lnTo>
                  <a:pt x="310896" y="1728216"/>
                </a:lnTo>
                <a:moveTo>
                  <a:pt x="365760" y="1783080"/>
                </a:moveTo>
                <a:cubicBezTo>
                  <a:pt x="356616" y="1773936"/>
                  <a:pt x="347472" y="1764792"/>
                  <a:pt x="338328" y="1755648"/>
                </a:cubicBezTo>
                <a:lnTo>
                  <a:pt x="356616" y="1737360"/>
                </a:lnTo>
                <a:cubicBezTo>
                  <a:pt x="365760" y="1746504"/>
                  <a:pt x="374904" y="1755648"/>
                  <a:pt x="384048" y="1755648"/>
                </a:cubicBezTo>
                <a:lnTo>
                  <a:pt x="365760" y="1783080"/>
                </a:lnTo>
                <a:moveTo>
                  <a:pt x="1673352" y="1755648"/>
                </a:moveTo>
                <a:cubicBezTo>
                  <a:pt x="1664208" y="1764792"/>
                  <a:pt x="1645920" y="1773936"/>
                  <a:pt x="1636776" y="1783080"/>
                </a:cubicBezTo>
                <a:lnTo>
                  <a:pt x="1627632" y="1755648"/>
                </a:lnTo>
                <a:cubicBezTo>
                  <a:pt x="1636776" y="1755648"/>
                  <a:pt x="1645920" y="1746504"/>
                  <a:pt x="1655064" y="1737360"/>
                </a:cubicBezTo>
                <a:lnTo>
                  <a:pt x="1673352" y="1755648"/>
                </a:lnTo>
                <a:moveTo>
                  <a:pt x="429768" y="1828800"/>
                </a:moveTo>
                <a:cubicBezTo>
                  <a:pt x="420624" y="1819656"/>
                  <a:pt x="411480" y="1810512"/>
                  <a:pt x="393192" y="1801368"/>
                </a:cubicBezTo>
                <a:lnTo>
                  <a:pt x="411480" y="1783080"/>
                </a:lnTo>
                <a:cubicBezTo>
                  <a:pt x="420624" y="1792224"/>
                  <a:pt x="429768" y="1801368"/>
                  <a:pt x="448056" y="1801368"/>
                </a:cubicBezTo>
                <a:lnTo>
                  <a:pt x="429768" y="1828800"/>
                </a:lnTo>
                <a:moveTo>
                  <a:pt x="1609344" y="1801368"/>
                </a:moveTo>
                <a:cubicBezTo>
                  <a:pt x="1600200" y="1810512"/>
                  <a:pt x="1591056" y="1819656"/>
                  <a:pt x="1572768" y="1828800"/>
                </a:cubicBezTo>
                <a:lnTo>
                  <a:pt x="1563624" y="1801368"/>
                </a:lnTo>
                <a:cubicBezTo>
                  <a:pt x="1572768" y="1801368"/>
                  <a:pt x="1581912" y="1792224"/>
                  <a:pt x="1591056" y="1783080"/>
                </a:cubicBezTo>
                <a:lnTo>
                  <a:pt x="1609344" y="1801368"/>
                </a:lnTo>
                <a:moveTo>
                  <a:pt x="493776" y="1865376"/>
                </a:moveTo>
                <a:cubicBezTo>
                  <a:pt x="484632" y="1865376"/>
                  <a:pt x="475488" y="1856232"/>
                  <a:pt x="466344" y="1847088"/>
                </a:cubicBezTo>
                <a:lnTo>
                  <a:pt x="475488" y="1828800"/>
                </a:lnTo>
                <a:cubicBezTo>
                  <a:pt x="484632" y="1837944"/>
                  <a:pt x="493776" y="1837944"/>
                  <a:pt x="512064" y="1847088"/>
                </a:cubicBezTo>
                <a:lnTo>
                  <a:pt x="493776" y="1865376"/>
                </a:lnTo>
                <a:moveTo>
                  <a:pt x="1545336" y="1847088"/>
                </a:moveTo>
                <a:cubicBezTo>
                  <a:pt x="1536192" y="1856232"/>
                  <a:pt x="1517904" y="1865376"/>
                  <a:pt x="1508760" y="1865376"/>
                </a:cubicBezTo>
                <a:lnTo>
                  <a:pt x="1499616" y="1847088"/>
                </a:lnTo>
                <a:cubicBezTo>
                  <a:pt x="1508760" y="1837944"/>
                  <a:pt x="1517904" y="1837944"/>
                  <a:pt x="1527048" y="1828800"/>
                </a:cubicBezTo>
                <a:lnTo>
                  <a:pt x="1545336" y="1847088"/>
                </a:lnTo>
                <a:moveTo>
                  <a:pt x="566928" y="1901952"/>
                </a:moveTo>
                <a:cubicBezTo>
                  <a:pt x="557784" y="1901952"/>
                  <a:pt x="539496" y="1892808"/>
                  <a:pt x="530352" y="1892808"/>
                </a:cubicBezTo>
                <a:lnTo>
                  <a:pt x="539496" y="1865376"/>
                </a:lnTo>
                <a:cubicBezTo>
                  <a:pt x="557784" y="1874520"/>
                  <a:pt x="566928" y="1874520"/>
                  <a:pt x="576072" y="1883664"/>
                </a:cubicBezTo>
                <a:lnTo>
                  <a:pt x="566928" y="1901952"/>
                </a:lnTo>
                <a:moveTo>
                  <a:pt x="1472184" y="1892808"/>
                </a:moveTo>
                <a:cubicBezTo>
                  <a:pt x="1463040" y="1892808"/>
                  <a:pt x="1453896" y="1901952"/>
                  <a:pt x="1444752" y="1901952"/>
                </a:cubicBezTo>
                <a:lnTo>
                  <a:pt x="1426464" y="1883664"/>
                </a:lnTo>
                <a:cubicBezTo>
                  <a:pt x="1444752" y="1874520"/>
                  <a:pt x="1453896" y="1874520"/>
                  <a:pt x="1463040" y="1865376"/>
                </a:cubicBezTo>
                <a:lnTo>
                  <a:pt x="1472184" y="1892808"/>
                </a:lnTo>
                <a:moveTo>
                  <a:pt x="640080" y="1938528"/>
                </a:moveTo>
                <a:cubicBezTo>
                  <a:pt x="621792" y="1929384"/>
                  <a:pt x="612648" y="1929384"/>
                  <a:pt x="603504" y="1920240"/>
                </a:cubicBezTo>
                <a:lnTo>
                  <a:pt x="612648" y="1901952"/>
                </a:lnTo>
                <a:cubicBezTo>
                  <a:pt x="621792" y="1901952"/>
                  <a:pt x="630936" y="1911096"/>
                  <a:pt x="649224" y="1911096"/>
                </a:cubicBezTo>
                <a:lnTo>
                  <a:pt x="640080" y="1938528"/>
                </a:lnTo>
                <a:moveTo>
                  <a:pt x="1408176" y="1920240"/>
                </a:moveTo>
                <a:cubicBezTo>
                  <a:pt x="1389888" y="1929384"/>
                  <a:pt x="1380744" y="1929384"/>
                  <a:pt x="1371600" y="1938528"/>
                </a:cubicBezTo>
                <a:lnTo>
                  <a:pt x="1362456" y="1911096"/>
                </a:lnTo>
                <a:cubicBezTo>
                  <a:pt x="1371600" y="1911096"/>
                  <a:pt x="1380744" y="1901952"/>
                  <a:pt x="1399032" y="1901952"/>
                </a:cubicBezTo>
                <a:lnTo>
                  <a:pt x="1408176" y="1920240"/>
                </a:lnTo>
                <a:moveTo>
                  <a:pt x="713232" y="1965960"/>
                </a:moveTo>
                <a:cubicBezTo>
                  <a:pt x="694944" y="1956816"/>
                  <a:pt x="685800" y="1956816"/>
                  <a:pt x="676656" y="1947672"/>
                </a:cubicBezTo>
                <a:lnTo>
                  <a:pt x="685800" y="1929384"/>
                </a:lnTo>
                <a:cubicBezTo>
                  <a:pt x="694944" y="1929384"/>
                  <a:pt x="704088" y="1938528"/>
                  <a:pt x="722376" y="1938528"/>
                </a:cubicBezTo>
                <a:lnTo>
                  <a:pt x="713232" y="1965960"/>
                </a:lnTo>
                <a:moveTo>
                  <a:pt x="1335024" y="1947672"/>
                </a:moveTo>
                <a:cubicBezTo>
                  <a:pt x="1316736" y="1956816"/>
                  <a:pt x="1307592" y="1956816"/>
                  <a:pt x="1298448" y="1965960"/>
                </a:cubicBezTo>
                <a:lnTo>
                  <a:pt x="1289304" y="1938528"/>
                </a:lnTo>
                <a:cubicBezTo>
                  <a:pt x="1298448" y="1938528"/>
                  <a:pt x="1307592" y="1929384"/>
                  <a:pt x="1325880" y="1929384"/>
                </a:cubicBezTo>
                <a:lnTo>
                  <a:pt x="1335024" y="1947672"/>
                </a:lnTo>
                <a:moveTo>
                  <a:pt x="786384" y="1984248"/>
                </a:moveTo>
                <a:cubicBezTo>
                  <a:pt x="777240" y="1984248"/>
                  <a:pt x="758952" y="1975104"/>
                  <a:pt x="749808" y="1975104"/>
                </a:cubicBezTo>
                <a:lnTo>
                  <a:pt x="758952" y="1947672"/>
                </a:lnTo>
                <a:cubicBezTo>
                  <a:pt x="768096" y="1956816"/>
                  <a:pt x="777240" y="1956816"/>
                  <a:pt x="795528" y="1956816"/>
                </a:cubicBezTo>
                <a:lnTo>
                  <a:pt x="786384" y="1984248"/>
                </a:lnTo>
                <a:moveTo>
                  <a:pt x="1252728" y="1975104"/>
                </a:moveTo>
                <a:cubicBezTo>
                  <a:pt x="1243584" y="1975104"/>
                  <a:pt x="1234440" y="1984248"/>
                  <a:pt x="1216152" y="1984248"/>
                </a:cubicBezTo>
                <a:lnTo>
                  <a:pt x="1216152" y="1956816"/>
                </a:lnTo>
                <a:cubicBezTo>
                  <a:pt x="1225296" y="1956816"/>
                  <a:pt x="1234440" y="1956816"/>
                  <a:pt x="1252728" y="1947672"/>
                </a:cubicBezTo>
                <a:lnTo>
                  <a:pt x="1252728" y="1975104"/>
                </a:lnTo>
                <a:moveTo>
                  <a:pt x="868680" y="1993392"/>
                </a:moveTo>
                <a:cubicBezTo>
                  <a:pt x="850392" y="1993392"/>
                  <a:pt x="841248" y="1993392"/>
                  <a:pt x="822960" y="1993392"/>
                </a:cubicBezTo>
                <a:lnTo>
                  <a:pt x="832104" y="1965960"/>
                </a:lnTo>
                <a:cubicBezTo>
                  <a:pt x="841248" y="1965960"/>
                  <a:pt x="859536" y="1965960"/>
                  <a:pt x="868680" y="1975104"/>
                </a:cubicBezTo>
                <a:lnTo>
                  <a:pt x="868680" y="1993392"/>
                </a:lnTo>
                <a:moveTo>
                  <a:pt x="1179576" y="1993392"/>
                </a:moveTo>
                <a:cubicBezTo>
                  <a:pt x="1170432" y="1993392"/>
                  <a:pt x="1152144" y="1993392"/>
                  <a:pt x="1143000" y="1993392"/>
                </a:cubicBezTo>
                <a:lnTo>
                  <a:pt x="1133856" y="1975104"/>
                </a:lnTo>
                <a:cubicBezTo>
                  <a:pt x="1152144" y="1965960"/>
                  <a:pt x="1161288" y="1965960"/>
                  <a:pt x="1179576" y="1965960"/>
                </a:cubicBezTo>
                <a:lnTo>
                  <a:pt x="1179576" y="1993392"/>
                </a:lnTo>
                <a:moveTo>
                  <a:pt x="941832" y="2002536"/>
                </a:moveTo>
                <a:cubicBezTo>
                  <a:pt x="932688" y="2002536"/>
                  <a:pt x="914400" y="2002536"/>
                  <a:pt x="905256" y="2002536"/>
                </a:cubicBezTo>
                <a:lnTo>
                  <a:pt x="905256" y="1975104"/>
                </a:lnTo>
                <a:cubicBezTo>
                  <a:pt x="923544" y="1975104"/>
                  <a:pt x="932688" y="1975104"/>
                  <a:pt x="941832" y="1975104"/>
                </a:cubicBezTo>
                <a:lnTo>
                  <a:pt x="941832" y="2002536"/>
                </a:lnTo>
                <a:moveTo>
                  <a:pt x="1097280" y="2002536"/>
                </a:moveTo>
                <a:cubicBezTo>
                  <a:pt x="1088136" y="2002536"/>
                  <a:pt x="1078992" y="2002536"/>
                  <a:pt x="1060704" y="2002536"/>
                </a:cubicBezTo>
                <a:lnTo>
                  <a:pt x="1060704" y="1975104"/>
                </a:lnTo>
                <a:cubicBezTo>
                  <a:pt x="1069848" y="1975104"/>
                  <a:pt x="1088136" y="1975104"/>
                  <a:pt x="1097280" y="1975104"/>
                </a:cubicBezTo>
                <a:lnTo>
                  <a:pt x="1097280" y="2002536"/>
                </a:lnTo>
                <a:moveTo>
                  <a:pt x="1005840" y="2002536"/>
                </a:moveTo>
                <a:cubicBezTo>
                  <a:pt x="996696" y="2002536"/>
                  <a:pt x="987552" y="2002536"/>
                  <a:pt x="987552" y="2002536"/>
                </a:cubicBezTo>
                <a:lnTo>
                  <a:pt x="987552" y="1984248"/>
                </a:lnTo>
                <a:cubicBezTo>
                  <a:pt x="987552" y="1984248"/>
                  <a:pt x="996696" y="1984248"/>
                  <a:pt x="1005840" y="1984248"/>
                </a:cubicBezTo>
                <a:cubicBezTo>
                  <a:pt x="1005840" y="1984248"/>
                  <a:pt x="1014984" y="1984248"/>
                  <a:pt x="1024128" y="1984248"/>
                </a:cubicBezTo>
                <a:lnTo>
                  <a:pt x="1024128" y="2002536"/>
                </a:lnTo>
                <a:cubicBezTo>
                  <a:pt x="1014984" y="2002536"/>
                  <a:pt x="1005840" y="2002536"/>
                  <a:pt x="1005840" y="2002536"/>
                </a:cubicBezTo>
              </a:path>
            </a:pathLst>
          </a:custGeom>
          <a:solidFill>
            <a:schemeClr val="accent1">
              <a:alpha val="38000"/>
            </a:schemeClr>
          </a:solidFill>
        </p:spPr>
        <p:txBody>
          <a:bodyPr/>
          <a:lstStyle/>
          <a:p>
            <a:endParaRPr lang="zh-CN" altLang="en-US">
              <a:solidFill>
                <a:schemeClr val="tx1"/>
              </a:solidFill>
            </a:endParaRPr>
          </a:p>
        </p:txBody>
      </p:sp>
      <p:sp>
        <p:nvSpPr>
          <p:cNvPr id="11" name="矩形 10"/>
          <p:cNvSpPr/>
          <p:nvPr>
            <p:custDataLst>
              <p:tags r:id="rId6"/>
            </p:custDataLst>
          </p:nvPr>
        </p:nvSpPr>
        <p:spPr>
          <a:xfrm>
            <a:off x="5794020" y="2461272"/>
            <a:ext cx="4986266" cy="1501092"/>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400" dirty="0">
                <a:solidFill>
                  <a:schemeClr val="tx1">
                    <a:lumMod val="85000"/>
                    <a:lumOff val="15000"/>
                  </a:schemeClr>
                </a:solidFill>
                <a:sym typeface="+mn-ea"/>
              </a:rPr>
              <a:t>以Pod形式运行于集群中，无需配置，简化部署工作，</a:t>
            </a:r>
            <a:r>
              <a:rPr lang="zh-CN" altLang="en-US" sz="1400" kern="0" spc="150" dirty="0">
                <a:ln>
                  <a:noFill/>
                  <a:prstDash val="sysDot"/>
                </a:ln>
                <a:solidFill>
                  <a:schemeClr val="tx1">
                    <a:lumMod val="85000"/>
                    <a:lumOff val="15000"/>
                  </a:schemeClr>
                </a:solidFill>
                <a:latin typeface="+mn-ea"/>
                <a:sym typeface="+mn-ea"/>
              </a:rPr>
              <a:t>弥补了容器</a:t>
            </a:r>
            <a:r>
              <a:rPr lang="en-US" altLang="zh-CN" sz="1400" kern="0" spc="150" dirty="0">
                <a:ln>
                  <a:noFill/>
                  <a:prstDash val="sysDot"/>
                </a:ln>
                <a:solidFill>
                  <a:schemeClr val="tx1">
                    <a:lumMod val="85000"/>
                    <a:lumOff val="15000"/>
                  </a:schemeClr>
                </a:solidFill>
                <a:latin typeface="+mn-ea"/>
                <a:sym typeface="+mn-ea"/>
              </a:rPr>
              <a:t>OS</a:t>
            </a:r>
            <a:r>
              <a:rPr lang="zh-CN" altLang="en-US" sz="1400" kern="0" spc="150" dirty="0">
                <a:ln>
                  <a:noFill/>
                  <a:prstDash val="sysDot"/>
                </a:ln>
                <a:solidFill>
                  <a:schemeClr val="tx1">
                    <a:lumMod val="85000"/>
                    <a:lumOff val="15000"/>
                  </a:schemeClr>
                </a:solidFill>
                <a:latin typeface="+mn-ea"/>
                <a:sym typeface="+mn-ea"/>
              </a:rPr>
              <a:t>管理工具缺失造成的不便。</a:t>
            </a:r>
            <a:endParaRPr lang="zh-CN" altLang="en-US" sz="1400" dirty="0">
              <a:solidFill>
                <a:schemeClr val="tx1">
                  <a:lumMod val="85000"/>
                  <a:lumOff val="15000"/>
                </a:schemeClr>
              </a:solidFill>
              <a:latin typeface="+mn-ea"/>
              <a:cs typeface="+mn-ea"/>
            </a:endParaRPr>
          </a:p>
        </p:txBody>
      </p:sp>
      <p:sp>
        <p:nvSpPr>
          <p:cNvPr id="12" name="矩形 11"/>
          <p:cNvSpPr/>
          <p:nvPr>
            <p:custDataLst>
              <p:tags r:id="rId7"/>
            </p:custDataLst>
          </p:nvPr>
        </p:nvSpPr>
        <p:spPr>
          <a:xfrm>
            <a:off x="5794020" y="4000323"/>
            <a:ext cx="4968994" cy="396989"/>
          </a:xfrm>
          <a:prstGeom prst="rect">
            <a:avLst/>
          </a:prstGeom>
          <a:noFill/>
        </p:spPr>
        <p:txBody>
          <a:bodyPr wrap="none" lIns="0" tIns="0" rIns="0" bIns="0" rtlCol="0" anchor="ctr">
            <a:noAutofit/>
          </a:bodyPr>
          <a:lstStyle/>
          <a:p>
            <a:pPr algn="r">
              <a:spcBef>
                <a:spcPct val="0"/>
              </a:spcBef>
              <a:spcAft>
                <a:spcPct val="0"/>
              </a:spcAft>
            </a:pPr>
            <a:r>
              <a:rPr lang="zh-CN" altLang="en-US" b="1" dirty="0">
                <a:solidFill>
                  <a:srgbClr val="3982FF"/>
                </a:solidFill>
                <a:latin typeface="+mn-ea"/>
                <a:cs typeface="+mn-ea"/>
              </a:rPr>
              <a:t>简单易用</a:t>
            </a:r>
            <a:endParaRPr lang="zh-CN" altLang="en-US" b="1" dirty="0">
              <a:solidFill>
                <a:srgbClr val="3982FF"/>
              </a:solidFill>
              <a:latin typeface="+mn-ea"/>
              <a:cs typeface="+mn-ea"/>
            </a:endParaRPr>
          </a:p>
        </p:txBody>
      </p:sp>
      <p:sp>
        <p:nvSpPr>
          <p:cNvPr id="18" name="矩形 17"/>
          <p:cNvSpPr/>
          <p:nvPr>
            <p:custDataLst>
              <p:tags r:id="rId8"/>
            </p:custDataLst>
          </p:nvPr>
        </p:nvSpPr>
        <p:spPr>
          <a:xfrm>
            <a:off x="5794020" y="1937467"/>
            <a:ext cx="4968994" cy="396989"/>
          </a:xfrm>
          <a:prstGeom prst="rect">
            <a:avLst/>
          </a:prstGeom>
          <a:noFill/>
        </p:spPr>
        <p:txBody>
          <a:bodyPr wrap="none" lIns="0" tIns="0" rIns="0" bIns="0" rtlCol="0" anchor="ctr">
            <a:noAutofit/>
          </a:bodyPr>
          <a:lstStyle/>
          <a:p>
            <a:pPr algn="r">
              <a:spcBef>
                <a:spcPct val="0"/>
              </a:spcBef>
              <a:spcAft>
                <a:spcPct val="0"/>
              </a:spcAft>
            </a:pPr>
            <a:r>
              <a:rPr lang="zh-CN" altLang="en-US" b="1">
                <a:solidFill>
                  <a:srgbClr val="3982FF"/>
                </a:solidFill>
                <a:latin typeface="+mn-ea"/>
                <a:cs typeface="+mn-ea"/>
              </a:rPr>
              <a:t>容器化</a:t>
            </a:r>
            <a:endParaRPr lang="zh-CN" altLang="en-US" b="1">
              <a:solidFill>
                <a:srgbClr val="3982FF"/>
              </a:solidFill>
              <a:latin typeface="+mn-ea"/>
              <a:cs typeface="+mn-ea"/>
            </a:endParaRPr>
          </a:p>
        </p:txBody>
      </p:sp>
      <p:sp>
        <p:nvSpPr>
          <p:cNvPr id="19" name="矩形 18"/>
          <p:cNvSpPr/>
          <p:nvPr>
            <p:custDataLst>
              <p:tags r:id="rId9"/>
            </p:custDataLst>
          </p:nvPr>
        </p:nvSpPr>
        <p:spPr>
          <a:xfrm>
            <a:off x="5794020" y="4508546"/>
            <a:ext cx="4986266" cy="1501092"/>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400" dirty="0">
                <a:solidFill>
                  <a:schemeClr val="tx1">
                    <a:lumMod val="85000"/>
                    <a:lumOff val="15000"/>
                  </a:schemeClr>
                </a:solidFill>
                <a:latin typeface="+mn-ea"/>
                <a:cs typeface="+mn-ea"/>
              </a:rPr>
              <a:t>通过在web界面中填写表单，生成Operator资源定义，下发配置。省去编写声明式命令的麻烦。</a:t>
            </a:r>
            <a:endParaRPr lang="zh-CN" altLang="en-US" sz="1400" dirty="0">
              <a:solidFill>
                <a:schemeClr val="tx1">
                  <a:lumMod val="85000"/>
                  <a:lumOff val="15000"/>
                </a:schemeClr>
              </a:solidFill>
              <a:latin typeface="+mn-ea"/>
              <a:cs typeface="+mn-ea"/>
            </a:endParaRPr>
          </a:p>
        </p:txBody>
      </p:sp>
      <p:sp>
        <p:nvSpPr>
          <p:cNvPr id="13" name="任意多边形: 形状 3"/>
          <p:cNvSpPr/>
          <p:nvPr>
            <p:custDataLst>
              <p:tags r:id="rId10"/>
            </p:custDataLst>
          </p:nvPr>
        </p:nvSpPr>
        <p:spPr>
          <a:xfrm>
            <a:off x="3967895" y="2348600"/>
            <a:ext cx="6812470" cy="478413"/>
          </a:xfrm>
          <a:custGeom>
            <a:avLst/>
            <a:gdLst>
              <a:gd name="connsiteX0" fmla="*/ 0 w 8428382"/>
              <a:gd name="connsiteY0" fmla="*/ 506896 h 506896"/>
              <a:gd name="connsiteX1" fmla="*/ 1669774 w 8428382"/>
              <a:gd name="connsiteY1" fmla="*/ 506896 h 506896"/>
              <a:gd name="connsiteX2" fmla="*/ 2136913 w 8428382"/>
              <a:gd name="connsiteY2" fmla="*/ 0 h 506896"/>
              <a:gd name="connsiteX3" fmla="*/ 8428382 w 8428382"/>
              <a:gd name="connsiteY3" fmla="*/ 0 h 506896"/>
            </a:gdLst>
            <a:ahLst/>
            <a:cxnLst>
              <a:cxn ang="0">
                <a:pos x="connsiteX0" y="connsiteY0"/>
              </a:cxn>
              <a:cxn ang="0">
                <a:pos x="connsiteX1" y="connsiteY1"/>
              </a:cxn>
              <a:cxn ang="0">
                <a:pos x="connsiteX2" y="connsiteY2"/>
              </a:cxn>
              <a:cxn ang="0">
                <a:pos x="connsiteX3" y="connsiteY3"/>
              </a:cxn>
            </a:cxnLst>
            <a:rect l="l" t="t" r="r" b="b"/>
            <a:pathLst>
              <a:path w="8428382" h="506896">
                <a:moveTo>
                  <a:pt x="0" y="506896"/>
                </a:moveTo>
                <a:lnTo>
                  <a:pt x="1669774" y="506896"/>
                </a:lnTo>
                <a:lnTo>
                  <a:pt x="2136913" y="0"/>
                </a:lnTo>
                <a:lnTo>
                  <a:pt x="8428382" y="0"/>
                </a:lnTo>
              </a:path>
            </a:pathLst>
          </a:custGeom>
          <a:noFill/>
          <a:ln>
            <a:solidFill>
              <a:schemeClr val="accent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6" name="图片 16" descr="343439383331313b343532303033323bd3a6d3c3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571745" y="2705195"/>
            <a:ext cx="360604" cy="360604"/>
          </a:xfrm>
          <a:prstGeom prst="rect">
            <a:avLst/>
          </a:prstGeom>
        </p:spPr>
      </p:pic>
      <p:pic>
        <p:nvPicPr>
          <p:cNvPr id="17" name="图片 15" descr="343439383331313b343532303033313bd3a6d3c3c9ccb3c7"/>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456676" y="4522330"/>
            <a:ext cx="360158" cy="360158"/>
          </a:xfrm>
          <a:prstGeom prst="rect">
            <a:avLst/>
          </a:prstGeom>
        </p:spPr>
      </p:pic>
      <p:pic>
        <p:nvPicPr>
          <p:cNvPr id="21" name="图片 20"/>
          <p:cNvPicPr>
            <a:picLocks noChangeAspect="1"/>
          </p:cNvPicPr>
          <p:nvPr/>
        </p:nvPicPr>
        <p:blipFill>
          <a:blip r:embed="rId17"/>
          <a:stretch>
            <a:fillRect/>
          </a:stretch>
        </p:blipFill>
        <p:spPr>
          <a:xfrm rot="15300000">
            <a:off x="6491605" y="-6511477"/>
            <a:ext cx="9450642" cy="10293082"/>
          </a:xfrm>
          <a:prstGeom prst="rect">
            <a:avLst/>
          </a:prstGeom>
        </p:spPr>
      </p:pic>
    </p:spTree>
    <p:custDataLst>
      <p:tags r:id="rId1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6705600" y="721360"/>
            <a:ext cx="4705350" cy="6136640"/>
          </a:xfrm>
          <a:prstGeom prst="rect">
            <a:avLst/>
          </a:prstGeom>
        </p:spPr>
      </p:pic>
      <p:pic>
        <p:nvPicPr>
          <p:cNvPr id="17" name="图片 16"/>
          <p:cNvPicPr>
            <a:picLocks noChangeAspect="1"/>
          </p:cNvPicPr>
          <p:nvPr/>
        </p:nvPicPr>
        <p:blipFill>
          <a:blip r:embed="rId2"/>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Web Server</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3.5</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1" name="矩形 10"/>
          <p:cNvSpPr/>
          <p:nvPr>
            <p:custDataLst>
              <p:tags r:id="rId3"/>
            </p:custDataLst>
          </p:nvPr>
        </p:nvSpPr>
        <p:spPr>
          <a:xfrm>
            <a:off x="937578" y="2038350"/>
            <a:ext cx="632460" cy="620395"/>
          </a:xfrm>
          <a:prstGeom prst="rect">
            <a:avLst/>
          </a:prstGeom>
          <a:gradFill>
            <a:gsLst>
              <a:gs pos="87000">
                <a:schemeClr val="accent5">
                  <a:alpha val="0"/>
                </a:schemeClr>
              </a:gs>
              <a:gs pos="100000">
                <a:srgbClr val="3982FF">
                  <a:alpha val="73000"/>
                </a:srgb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tx1">
                    <a:lumMod val="85000"/>
                    <a:lumOff val="15000"/>
                  </a:schemeClr>
                </a:solidFill>
                <a:latin typeface="+mn-ea"/>
                <a:cs typeface="+mn-ea"/>
                <a:sym typeface="+mn-ea"/>
              </a:rPr>
              <a:t>01</a:t>
            </a:r>
            <a:endParaRPr lang="en-US" altLang="zh-CN" sz="2000" b="1">
              <a:solidFill>
                <a:schemeClr val="tx1">
                  <a:lumMod val="85000"/>
                  <a:lumOff val="15000"/>
                </a:schemeClr>
              </a:solidFill>
              <a:latin typeface="+mn-ea"/>
              <a:cs typeface="+mn-ea"/>
              <a:sym typeface="+mn-ea"/>
            </a:endParaRPr>
          </a:p>
        </p:txBody>
      </p:sp>
      <p:sp>
        <p:nvSpPr>
          <p:cNvPr id="12" name="任意多边形: 形状 123"/>
          <p:cNvSpPr/>
          <p:nvPr>
            <p:custDataLst>
              <p:tags r:id="rId4"/>
            </p:custDataLst>
          </p:nvPr>
        </p:nvSpPr>
        <p:spPr>
          <a:xfrm>
            <a:off x="886143" y="1974215"/>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rgbClr val="0070C0">
              <a:alpha val="35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 name="任意多边形: 形状 126"/>
          <p:cNvSpPr/>
          <p:nvPr>
            <p:custDataLst>
              <p:tags r:id="rId5"/>
            </p:custDataLst>
          </p:nvPr>
        </p:nvSpPr>
        <p:spPr>
          <a:xfrm>
            <a:off x="943293" y="2477135"/>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5">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5" name="矩形 14"/>
          <p:cNvSpPr/>
          <p:nvPr>
            <p:custDataLst>
              <p:tags r:id="rId6"/>
            </p:custDataLst>
          </p:nvPr>
        </p:nvSpPr>
        <p:spPr>
          <a:xfrm>
            <a:off x="1931353" y="2362835"/>
            <a:ext cx="4192905" cy="138366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使用BootStrap5与jQuery框架，快速构建功能丰富、界面友好的网页。减少了代码量，提高了开发效率。</a:t>
            </a:r>
            <a:endParaRPr lang="zh-CN" altLang="en-US" dirty="0">
              <a:solidFill>
                <a:schemeClr val="tx1">
                  <a:lumMod val="85000"/>
                  <a:lumOff val="15000"/>
                </a:schemeClr>
              </a:solidFill>
              <a:latin typeface="+mn-ea"/>
              <a:cs typeface="+mn-ea"/>
              <a:sym typeface="+mn-ea"/>
            </a:endParaRPr>
          </a:p>
        </p:txBody>
      </p:sp>
      <p:sp>
        <p:nvSpPr>
          <p:cNvPr id="16" name="矩形 15"/>
          <p:cNvSpPr/>
          <p:nvPr>
            <p:custDataLst>
              <p:tags r:id="rId7"/>
            </p:custDataLst>
          </p:nvPr>
        </p:nvSpPr>
        <p:spPr>
          <a:xfrm>
            <a:off x="1931353" y="1990090"/>
            <a:ext cx="4192905" cy="325120"/>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rgbClr val="0070C0"/>
                </a:solidFill>
                <a:latin typeface="+mn-ea"/>
                <a:cs typeface="+mn-ea"/>
                <a:sym typeface="+mn-ea"/>
              </a:rPr>
              <a:t>前端</a:t>
            </a:r>
            <a:endParaRPr lang="zh-CN" altLang="en-US" sz="2000" b="1">
              <a:solidFill>
                <a:srgbClr val="0070C0"/>
              </a:solidFill>
              <a:latin typeface="+mn-ea"/>
              <a:cs typeface="+mn-ea"/>
              <a:sym typeface="+mn-ea"/>
            </a:endParaRPr>
          </a:p>
        </p:txBody>
      </p:sp>
      <p:sp>
        <p:nvSpPr>
          <p:cNvPr id="20" name="任意多边形: 形状 254"/>
          <p:cNvSpPr/>
          <p:nvPr>
            <p:custDataLst>
              <p:tags r:id="rId8"/>
            </p:custDataLst>
          </p:nvPr>
        </p:nvSpPr>
        <p:spPr>
          <a:xfrm flipV="1">
            <a:off x="1566863" y="2315210"/>
            <a:ext cx="4557395"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5">
                    <a:alpha val="0"/>
                  </a:schemeClr>
                </a:gs>
                <a:gs pos="50000">
                  <a:srgbClr val="3982FF"/>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3"/>
          <p:cNvSpPr/>
          <p:nvPr>
            <p:custDataLst>
              <p:tags r:id="rId9"/>
            </p:custDataLst>
          </p:nvPr>
        </p:nvSpPr>
        <p:spPr>
          <a:xfrm>
            <a:off x="938213" y="4005580"/>
            <a:ext cx="632460" cy="620395"/>
          </a:xfrm>
          <a:prstGeom prst="rect">
            <a:avLst/>
          </a:prstGeom>
          <a:gradFill>
            <a:gsLst>
              <a:gs pos="87000">
                <a:schemeClr val="accent5">
                  <a:alpha val="0"/>
                </a:schemeClr>
              </a:gs>
              <a:gs pos="100000">
                <a:schemeClr val="accent5">
                  <a:alpha val="57000"/>
                </a:schemeClr>
              </a:gs>
            </a:gsLst>
            <a:path path="shap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000" b="1">
                <a:solidFill>
                  <a:schemeClr val="tx1">
                    <a:lumMod val="85000"/>
                    <a:lumOff val="15000"/>
                  </a:schemeClr>
                </a:solidFill>
                <a:latin typeface="+mn-ea"/>
                <a:cs typeface="+mn-ea"/>
                <a:sym typeface="+mn-ea"/>
              </a:rPr>
              <a:t>02</a:t>
            </a:r>
            <a:endParaRPr lang="en-US" altLang="zh-CN" sz="2000" b="1">
              <a:solidFill>
                <a:schemeClr val="tx1">
                  <a:lumMod val="85000"/>
                  <a:lumOff val="15000"/>
                </a:schemeClr>
              </a:solidFill>
              <a:latin typeface="+mn-ea"/>
              <a:cs typeface="+mn-ea"/>
              <a:sym typeface="+mn-ea"/>
            </a:endParaRPr>
          </a:p>
        </p:txBody>
      </p:sp>
      <p:sp>
        <p:nvSpPr>
          <p:cNvPr id="25" name="任意多边形: 形状 123"/>
          <p:cNvSpPr/>
          <p:nvPr>
            <p:custDataLst>
              <p:tags r:id="rId10"/>
            </p:custDataLst>
          </p:nvPr>
        </p:nvSpPr>
        <p:spPr>
          <a:xfrm>
            <a:off x="886778" y="3941445"/>
            <a:ext cx="728345" cy="735330"/>
          </a:xfrm>
          <a:custGeom>
            <a:avLst/>
            <a:gdLst>
              <a:gd name="connsiteX0" fmla="*/ 33909 w 179069"/>
              <a:gd name="connsiteY0" fmla="*/ 171641 h 171640"/>
              <a:gd name="connsiteX1" fmla="*/ 0 w 179069"/>
              <a:gd name="connsiteY1" fmla="*/ 171641 h 171640"/>
              <a:gd name="connsiteX2" fmla="*/ 0 w 179069"/>
              <a:gd name="connsiteY2" fmla="*/ 0 h 171640"/>
              <a:gd name="connsiteX3" fmla="*/ 179070 w 179069"/>
              <a:gd name="connsiteY3" fmla="*/ 0 h 171640"/>
              <a:gd name="connsiteX4" fmla="*/ 179070 w 179069"/>
              <a:gd name="connsiteY4" fmla="*/ 33909 h 171640"/>
              <a:gd name="connsiteX5" fmla="*/ 33909 w 179069"/>
              <a:gd name="connsiteY5" fmla="*/ 33909 h 171640"/>
              <a:gd name="connsiteX6" fmla="*/ 33909 w 179069"/>
              <a:gd name="connsiteY6" fmla="*/ 171641 h 17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3" h="1668">
                <a:moveTo>
                  <a:pt x="53" y="276"/>
                </a:moveTo>
                <a:lnTo>
                  <a:pt x="0" y="276"/>
                </a:lnTo>
                <a:lnTo>
                  <a:pt x="0" y="6"/>
                </a:lnTo>
                <a:lnTo>
                  <a:pt x="282" y="6"/>
                </a:lnTo>
                <a:lnTo>
                  <a:pt x="282" y="59"/>
                </a:lnTo>
                <a:lnTo>
                  <a:pt x="53" y="59"/>
                </a:lnTo>
                <a:lnTo>
                  <a:pt x="53" y="276"/>
                </a:lnTo>
                <a:close/>
                <a:moveTo>
                  <a:pt x="270" y="1668"/>
                </a:moveTo>
                <a:lnTo>
                  <a:pt x="0" y="1668"/>
                </a:lnTo>
                <a:lnTo>
                  <a:pt x="0" y="1386"/>
                </a:lnTo>
                <a:lnTo>
                  <a:pt x="53" y="1386"/>
                </a:lnTo>
                <a:lnTo>
                  <a:pt x="53" y="1615"/>
                </a:lnTo>
                <a:lnTo>
                  <a:pt x="270" y="1615"/>
                </a:lnTo>
                <a:lnTo>
                  <a:pt x="270" y="1668"/>
                </a:lnTo>
                <a:close/>
                <a:moveTo>
                  <a:pt x="1653" y="1662"/>
                </a:moveTo>
                <a:lnTo>
                  <a:pt x="1371" y="1662"/>
                </a:lnTo>
                <a:lnTo>
                  <a:pt x="1371" y="1609"/>
                </a:lnTo>
                <a:lnTo>
                  <a:pt x="1600" y="1609"/>
                </a:lnTo>
                <a:lnTo>
                  <a:pt x="1600" y="1392"/>
                </a:lnTo>
                <a:lnTo>
                  <a:pt x="1653" y="1392"/>
                </a:lnTo>
                <a:lnTo>
                  <a:pt x="1653" y="1662"/>
                </a:lnTo>
                <a:close/>
                <a:moveTo>
                  <a:pt x="1653" y="282"/>
                </a:moveTo>
                <a:lnTo>
                  <a:pt x="1600" y="282"/>
                </a:lnTo>
                <a:lnTo>
                  <a:pt x="1600" y="53"/>
                </a:lnTo>
                <a:lnTo>
                  <a:pt x="1383" y="53"/>
                </a:lnTo>
                <a:lnTo>
                  <a:pt x="1383" y="0"/>
                </a:lnTo>
                <a:lnTo>
                  <a:pt x="1653" y="0"/>
                </a:lnTo>
                <a:lnTo>
                  <a:pt x="1653" y="282"/>
                </a:lnTo>
                <a:close/>
              </a:path>
            </a:pathLst>
          </a:custGeom>
          <a:solidFill>
            <a:schemeClr val="accent5">
              <a:alpha val="3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6" name="任意多边形: 形状 126"/>
          <p:cNvSpPr/>
          <p:nvPr>
            <p:custDataLst>
              <p:tags r:id="rId11"/>
            </p:custDataLst>
          </p:nvPr>
        </p:nvSpPr>
        <p:spPr>
          <a:xfrm>
            <a:off x="943928" y="4444365"/>
            <a:ext cx="621665" cy="175260"/>
          </a:xfrm>
          <a:custGeom>
            <a:avLst/>
            <a:gdLst>
              <a:gd name="connsiteX0" fmla="*/ -269 w 896112"/>
              <a:gd name="connsiteY0" fmla="*/ -402 h 252888"/>
              <a:gd name="connsiteX1" fmla="*/ 47356 w 896112"/>
              <a:gd name="connsiteY1" fmla="*/ 47223 h 252888"/>
              <a:gd name="connsiteX2" fmla="*/ 47356 w 896112"/>
              <a:gd name="connsiteY2" fmla="*/ 216101 h 252888"/>
              <a:gd name="connsiteX3" fmla="*/ 856028 w 896112"/>
              <a:gd name="connsiteY3" fmla="*/ 216101 h 252888"/>
              <a:gd name="connsiteX4" fmla="*/ 856028 w 896112"/>
              <a:gd name="connsiteY4" fmla="*/ 40175 h 252888"/>
              <a:gd name="connsiteX5" fmla="*/ 895843 w 896112"/>
              <a:gd name="connsiteY5" fmla="*/ 360 h 252888"/>
              <a:gd name="connsiteX6" fmla="*/ 894605 w 896112"/>
              <a:gd name="connsiteY6" fmla="*/ 252487 h 252888"/>
              <a:gd name="connsiteX7" fmla="*/ -269 w 896112"/>
              <a:gd name="connsiteY7" fmla="*/ 252487 h 25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6112" h="252888">
                <a:moveTo>
                  <a:pt x="-269" y="-402"/>
                </a:moveTo>
                <a:cubicBezTo>
                  <a:pt x="-269" y="1027"/>
                  <a:pt x="47356" y="47223"/>
                  <a:pt x="47356" y="47223"/>
                </a:cubicBezTo>
                <a:lnTo>
                  <a:pt x="47356" y="216101"/>
                </a:lnTo>
                <a:lnTo>
                  <a:pt x="856028" y="216101"/>
                </a:lnTo>
                <a:lnTo>
                  <a:pt x="856028" y="40175"/>
                </a:lnTo>
                <a:lnTo>
                  <a:pt x="895843" y="360"/>
                </a:lnTo>
                <a:lnTo>
                  <a:pt x="894605" y="252487"/>
                </a:lnTo>
                <a:lnTo>
                  <a:pt x="-269" y="252487"/>
                </a:lnTo>
                <a:close/>
              </a:path>
            </a:pathLst>
          </a:custGeom>
          <a:solidFill>
            <a:schemeClr val="accent5">
              <a:alpha val="59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7" name="矩形 26"/>
          <p:cNvSpPr/>
          <p:nvPr>
            <p:custDataLst>
              <p:tags r:id="rId12"/>
            </p:custDataLst>
          </p:nvPr>
        </p:nvSpPr>
        <p:spPr>
          <a:xfrm>
            <a:off x="1931988" y="4330065"/>
            <a:ext cx="4192905" cy="138366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使用Python flask框架，MVC架构。职责划分明确，易于维护。Model封装用户身份信息，Controller用于请求路由，Service负责处理业务逻辑。</a:t>
            </a:r>
            <a:endParaRPr lang="zh-CN" altLang="en-US" dirty="0">
              <a:solidFill>
                <a:schemeClr val="tx1">
                  <a:lumMod val="85000"/>
                  <a:lumOff val="15000"/>
                </a:schemeClr>
              </a:solidFill>
              <a:latin typeface="+mn-ea"/>
              <a:cs typeface="+mn-ea"/>
              <a:sym typeface="+mn-ea"/>
            </a:endParaRPr>
          </a:p>
        </p:txBody>
      </p:sp>
      <p:sp>
        <p:nvSpPr>
          <p:cNvPr id="28" name="矩形 27"/>
          <p:cNvSpPr/>
          <p:nvPr>
            <p:custDataLst>
              <p:tags r:id="rId13"/>
            </p:custDataLst>
          </p:nvPr>
        </p:nvSpPr>
        <p:spPr>
          <a:xfrm>
            <a:off x="1931988" y="3957320"/>
            <a:ext cx="4192905" cy="325120"/>
          </a:xfrm>
          <a:prstGeom prst="rect">
            <a:avLst/>
          </a:prstGeom>
          <a:noFill/>
        </p:spPr>
        <p:txBody>
          <a:bodyPr wrap="square" lIns="0" tIns="0" rIns="0" bIns="0" rtlCol="0" anchor="b">
            <a:noAutofit/>
          </a:bodyPr>
          <a:lstStyle/>
          <a:p>
            <a:pPr algn="just">
              <a:spcBef>
                <a:spcPct val="0"/>
              </a:spcBef>
              <a:spcAft>
                <a:spcPct val="0"/>
              </a:spcAft>
            </a:pPr>
            <a:r>
              <a:rPr lang="zh-CN" altLang="en-US" sz="2000" b="1">
                <a:solidFill>
                  <a:schemeClr val="accent5"/>
                </a:solidFill>
                <a:latin typeface="+mn-ea"/>
                <a:cs typeface="+mn-ea"/>
                <a:sym typeface="+mn-ea"/>
              </a:rPr>
              <a:t>后端</a:t>
            </a:r>
            <a:endParaRPr lang="zh-CN" altLang="en-US" sz="2000" b="1">
              <a:solidFill>
                <a:schemeClr val="accent5"/>
              </a:solidFill>
              <a:latin typeface="+mn-ea"/>
              <a:cs typeface="+mn-ea"/>
              <a:sym typeface="+mn-ea"/>
            </a:endParaRPr>
          </a:p>
        </p:txBody>
      </p:sp>
      <p:sp>
        <p:nvSpPr>
          <p:cNvPr id="29" name="任意多边形: 形状 254"/>
          <p:cNvSpPr/>
          <p:nvPr>
            <p:custDataLst>
              <p:tags r:id="rId14"/>
            </p:custDataLst>
          </p:nvPr>
        </p:nvSpPr>
        <p:spPr>
          <a:xfrm flipV="1">
            <a:off x="1567498" y="4282440"/>
            <a:ext cx="4557395" cy="76200"/>
          </a:xfrm>
          <a:custGeom>
            <a:avLst/>
            <a:gdLst>
              <a:gd name="connsiteX0" fmla="*/ 0 w 7301"/>
              <a:gd name="connsiteY0" fmla="*/ 209 h 209"/>
              <a:gd name="connsiteX1" fmla="*/ 314 w 7301"/>
              <a:gd name="connsiteY1" fmla="*/ 208 h 209"/>
              <a:gd name="connsiteX2" fmla="*/ 507 w 7301"/>
              <a:gd name="connsiteY2" fmla="*/ 0 h 209"/>
              <a:gd name="connsiteX3" fmla="*/ 7301 w 7301"/>
              <a:gd name="connsiteY3" fmla="*/ 35 h 209"/>
            </a:gdLst>
            <a:ahLst/>
            <a:cxnLst>
              <a:cxn ang="0">
                <a:pos x="connsiteX0" y="connsiteY0"/>
              </a:cxn>
              <a:cxn ang="0">
                <a:pos x="connsiteX1" y="connsiteY1"/>
              </a:cxn>
              <a:cxn ang="0">
                <a:pos x="connsiteX2" y="connsiteY2"/>
              </a:cxn>
              <a:cxn ang="0">
                <a:pos x="connsiteX3" y="connsiteY3"/>
              </a:cxn>
            </a:cxnLst>
            <a:rect l="l" t="t" r="r" b="b"/>
            <a:pathLst>
              <a:path w="7301" h="209">
                <a:moveTo>
                  <a:pt x="0" y="209"/>
                </a:moveTo>
                <a:lnTo>
                  <a:pt x="314" y="208"/>
                </a:lnTo>
                <a:lnTo>
                  <a:pt x="507" y="0"/>
                </a:lnTo>
                <a:lnTo>
                  <a:pt x="7301" y="35"/>
                </a:lnTo>
              </a:path>
            </a:pathLst>
          </a:custGeom>
          <a:noFill/>
          <a:ln w="12700">
            <a:gradFill>
              <a:gsLst>
                <a:gs pos="0">
                  <a:schemeClr val="accent5">
                    <a:alpha val="0"/>
                  </a:schemeClr>
                </a:gs>
                <a:gs pos="50000">
                  <a:schemeClr val="accent5">
                    <a:alpha val="65000"/>
                  </a:schemeClr>
                </a:gs>
              </a:gsLst>
              <a:lin ang="10800000" scaled="1"/>
            </a:gradFill>
            <a:headEnd type="none"/>
            <a:tailEnd type="none"/>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515995" cy="1068367"/>
            <a:chOff x="2470301" y="2495864"/>
            <a:chExt cx="3515995" cy="1068367"/>
          </a:xfrm>
        </p:grpSpPr>
        <p:grpSp>
          <p:nvGrpSpPr>
            <p:cNvPr id="3" name="组合 2"/>
            <p:cNvGrpSpPr/>
            <p:nvPr/>
          </p:nvGrpSpPr>
          <p:grpSpPr>
            <a:xfrm>
              <a:off x="2470301" y="2957529"/>
              <a:ext cx="3515995" cy="606702"/>
              <a:chOff x="2470301" y="2957529"/>
              <a:chExt cx="3515995" cy="606702"/>
            </a:xfrm>
          </p:grpSpPr>
          <p:sp>
            <p:nvSpPr>
              <p:cNvPr id="5" name="文本框 4"/>
              <p:cNvSpPr txBox="1"/>
              <p:nvPr/>
            </p:nvSpPr>
            <p:spPr>
              <a:xfrm>
                <a:off x="2470301" y="2957529"/>
                <a:ext cx="35159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Web Server——</a:t>
                </a: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身份与权限</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3.5.1</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43" name="对象2"/>
          <p:cNvSpPr/>
          <p:nvPr>
            <p:custDataLst>
              <p:tags r:id="rId2"/>
            </p:custDataLst>
          </p:nvPr>
        </p:nvSpPr>
        <p:spPr>
          <a:xfrm>
            <a:off x="6755448" y="4071938"/>
            <a:ext cx="4731251" cy="1549020"/>
          </a:xfrm>
          <a:custGeom>
            <a:avLst/>
            <a:gdLst>
              <a:gd name="connsiteX0" fmla="*/ 2345 w 7584"/>
              <a:gd name="connsiteY0" fmla="*/ 20 h 2439"/>
              <a:gd name="connsiteX1" fmla="*/ 2273 w 7584"/>
              <a:gd name="connsiteY1" fmla="*/ 49 h 2439"/>
              <a:gd name="connsiteX2" fmla="*/ 2259 w 7584"/>
              <a:gd name="connsiteY2" fmla="*/ 63 h 2439"/>
              <a:gd name="connsiteX3" fmla="*/ 27 w 7584"/>
              <a:gd name="connsiteY3" fmla="*/ 2310 h 2439"/>
              <a:gd name="connsiteX4" fmla="*/ 84 w 7584"/>
              <a:gd name="connsiteY4" fmla="*/ 2439 h 2439"/>
              <a:gd name="connsiteX5" fmla="*/ 7474 w 7584"/>
              <a:gd name="connsiteY5" fmla="*/ 2422 h 2439"/>
              <a:gd name="connsiteX6" fmla="*/ 7565 w 7584"/>
              <a:gd name="connsiteY6" fmla="*/ 2404 h 2439"/>
              <a:gd name="connsiteX7" fmla="*/ 7584 w 7584"/>
              <a:gd name="connsiteY7" fmla="*/ 40 h 2439"/>
              <a:gd name="connsiteX8" fmla="*/ 7474 w 7584"/>
              <a:gd name="connsiteY8" fmla="*/ 3 h 2439"/>
              <a:gd name="connsiteX9" fmla="*/ 2345 w 7584"/>
              <a:gd name="connsiteY9" fmla="*/ 20 h 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4" h="2439">
                <a:moveTo>
                  <a:pt x="2345" y="20"/>
                </a:moveTo>
                <a:cubicBezTo>
                  <a:pt x="2316" y="20"/>
                  <a:pt x="2288" y="34"/>
                  <a:pt x="2273" y="49"/>
                </a:cubicBezTo>
                <a:cubicBezTo>
                  <a:pt x="2273" y="49"/>
                  <a:pt x="2273" y="63"/>
                  <a:pt x="2259" y="63"/>
                </a:cubicBezTo>
                <a:lnTo>
                  <a:pt x="27" y="2310"/>
                </a:lnTo>
                <a:cubicBezTo>
                  <a:pt x="-31" y="2353"/>
                  <a:pt x="12" y="2439"/>
                  <a:pt x="84" y="2439"/>
                </a:cubicBezTo>
                <a:lnTo>
                  <a:pt x="7474" y="2422"/>
                </a:lnTo>
                <a:cubicBezTo>
                  <a:pt x="7518" y="2422"/>
                  <a:pt x="7565" y="2447"/>
                  <a:pt x="7565" y="2404"/>
                </a:cubicBezTo>
                <a:lnTo>
                  <a:pt x="7584" y="40"/>
                </a:lnTo>
                <a:cubicBezTo>
                  <a:pt x="7584" y="-17"/>
                  <a:pt x="7518" y="3"/>
                  <a:pt x="7474" y="3"/>
                </a:cubicBezTo>
                <a:lnTo>
                  <a:pt x="2345" y="20"/>
                </a:lnTo>
              </a:path>
            </a:pathLst>
          </a:custGeom>
          <a:noFill/>
          <a:ln w="12700">
            <a:gradFill>
              <a:gsLst>
                <a:gs pos="100000">
                  <a:schemeClr val="tx2">
                    <a:lumMod val="20000"/>
                    <a:lumOff val="80000"/>
                    <a:alpha val="0"/>
                  </a:schemeClr>
                </a:gs>
                <a:gs pos="2000">
                  <a:srgbClr val="0070C0"/>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96000" tIns="0" rIns="0" bIns="0" numCol="1" spcCol="0" rtlCol="0" fromWordArt="0" anchor="ctr" anchorCtr="0" forceAA="0" compatLnSpc="1">
            <a:noAutofit/>
          </a:bodyPr>
          <a:lstStyle/>
          <a:p>
            <a:pPr>
              <a:lnSpc>
                <a:spcPct val="150000"/>
              </a:lnSpc>
              <a:spcBef>
                <a:spcPct val="0"/>
              </a:spcBef>
              <a:spcAft>
                <a:spcPct val="0"/>
              </a:spcAft>
            </a:pPr>
            <a:r>
              <a:rPr lang="zh-CN" altLang="en-US" sz="1400" b="1">
                <a:solidFill>
                  <a:schemeClr val="tx1">
                    <a:lumMod val="85000"/>
                    <a:lumOff val="15000"/>
                  </a:schemeClr>
                </a:solidFill>
                <a:latin typeface="+mn-ea"/>
                <a:cs typeface="+mn-ea"/>
                <a:sym typeface="+mn-ea"/>
              </a:rPr>
              <a:t>角色绑定</a:t>
            </a:r>
            <a:endParaRPr lang="zh-CN" altLang="en-US" sz="1400" b="1">
              <a:solidFill>
                <a:schemeClr val="tx1">
                  <a:lumMod val="85000"/>
                  <a:lumOff val="15000"/>
                </a:schemeClr>
              </a:solidFill>
              <a:latin typeface="+mn-ea"/>
              <a:cs typeface="+mn-ea"/>
              <a:sym typeface="+mn-ea"/>
            </a:endParaRPr>
          </a:p>
          <a:p>
            <a:pPr>
              <a:lnSpc>
                <a:spcPct val="150000"/>
              </a:lnSpc>
              <a:spcBef>
                <a:spcPct val="0"/>
              </a:spcBef>
              <a:spcAft>
                <a:spcPct val="0"/>
              </a:spcAft>
            </a:pPr>
            <a:r>
              <a:rPr lang="zh-CN" altLang="en-US" sz="1400">
                <a:solidFill>
                  <a:schemeClr val="tx1">
                    <a:lumMod val="85000"/>
                    <a:lumOff val="15000"/>
                  </a:schemeClr>
                </a:solidFill>
                <a:latin typeface="+mn-ea"/>
                <a:cs typeface="+mn-ea"/>
                <a:sym typeface="+mn-ea"/>
              </a:rPr>
              <a:t>此资源将服务账号与角色联系起来，服务账号继承了该角色的全部权限。</a:t>
            </a:r>
            <a:endParaRPr lang="zh-CN" altLang="en-US" sz="1400">
              <a:solidFill>
                <a:schemeClr val="tx1">
                  <a:lumMod val="85000"/>
                  <a:lumOff val="15000"/>
                </a:schemeClr>
              </a:solidFill>
              <a:latin typeface="+mn-ea"/>
              <a:cs typeface="+mn-ea"/>
              <a:sym typeface="+mn-ea"/>
            </a:endParaRPr>
          </a:p>
        </p:txBody>
      </p:sp>
      <p:sp>
        <p:nvSpPr>
          <p:cNvPr id="7" name="对象7"/>
          <p:cNvSpPr/>
          <p:nvPr>
            <p:custDataLst>
              <p:tags r:id="rId3"/>
            </p:custDataLst>
          </p:nvPr>
        </p:nvSpPr>
        <p:spPr>
          <a:xfrm>
            <a:off x="6738303" y="1810703"/>
            <a:ext cx="4748084" cy="1543050"/>
          </a:xfrm>
          <a:custGeom>
            <a:avLst/>
            <a:gdLst>
              <a:gd name="connsiteX0" fmla="*/ 2345 w 7603"/>
              <a:gd name="connsiteY0" fmla="*/ 2419 h 2430"/>
              <a:gd name="connsiteX1" fmla="*/ 2273 w 7603"/>
              <a:gd name="connsiteY1" fmla="*/ 2390 h 2430"/>
              <a:gd name="connsiteX2" fmla="*/ 2259 w 7603"/>
              <a:gd name="connsiteY2" fmla="*/ 2376 h 2430"/>
              <a:gd name="connsiteX3" fmla="*/ 27 w 7603"/>
              <a:gd name="connsiteY3" fmla="*/ 130 h 2430"/>
              <a:gd name="connsiteX4" fmla="*/ 84 w 7603"/>
              <a:gd name="connsiteY4" fmla="*/ 0 h 2430"/>
              <a:gd name="connsiteX5" fmla="*/ 7457 w 7603"/>
              <a:gd name="connsiteY5" fmla="*/ 11 h 2430"/>
              <a:gd name="connsiteX6" fmla="*/ 7567 w 7603"/>
              <a:gd name="connsiteY6" fmla="*/ 85 h 2430"/>
              <a:gd name="connsiteX7" fmla="*/ 7603 w 7603"/>
              <a:gd name="connsiteY7" fmla="*/ 2338 h 2430"/>
              <a:gd name="connsiteX8" fmla="*/ 7512 w 7603"/>
              <a:gd name="connsiteY8" fmla="*/ 2430 h 2430"/>
              <a:gd name="connsiteX9" fmla="*/ 2345 w 7603"/>
              <a:gd name="connsiteY9" fmla="*/ 2419 h 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03" h="2430">
                <a:moveTo>
                  <a:pt x="2345" y="2419"/>
                </a:moveTo>
                <a:cubicBezTo>
                  <a:pt x="2316" y="2419"/>
                  <a:pt x="2288" y="2405"/>
                  <a:pt x="2273" y="2390"/>
                </a:cubicBezTo>
                <a:cubicBezTo>
                  <a:pt x="2273" y="2390"/>
                  <a:pt x="2273" y="2376"/>
                  <a:pt x="2259" y="2376"/>
                </a:cubicBezTo>
                <a:lnTo>
                  <a:pt x="27" y="130"/>
                </a:lnTo>
                <a:cubicBezTo>
                  <a:pt x="-31" y="86"/>
                  <a:pt x="12" y="0"/>
                  <a:pt x="84" y="0"/>
                </a:cubicBezTo>
                <a:lnTo>
                  <a:pt x="7457" y="11"/>
                </a:lnTo>
                <a:cubicBezTo>
                  <a:pt x="7501" y="11"/>
                  <a:pt x="7567" y="28"/>
                  <a:pt x="7567" y="85"/>
                </a:cubicBezTo>
                <a:lnTo>
                  <a:pt x="7603" y="2338"/>
                </a:lnTo>
                <a:cubicBezTo>
                  <a:pt x="7603" y="2381"/>
                  <a:pt x="7556" y="2430"/>
                  <a:pt x="7512" y="2430"/>
                </a:cubicBezTo>
                <a:lnTo>
                  <a:pt x="2345" y="2419"/>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96000" tIns="0" rIns="0" bIns="0" numCol="1" spcCol="0" rtlCol="0" fromWordArt="0" anchor="ctr" anchorCtr="0" forceAA="0" compatLnSpc="1">
            <a:noAutofit/>
          </a:bodyPr>
          <a:lstStyle/>
          <a:p>
            <a:pPr>
              <a:lnSpc>
                <a:spcPct val="150000"/>
              </a:lnSpc>
              <a:spcBef>
                <a:spcPct val="0"/>
              </a:spcBef>
              <a:spcAft>
                <a:spcPct val="0"/>
              </a:spcAft>
            </a:pPr>
            <a:r>
              <a:rPr lang="zh-CN" altLang="en-US" sz="1400" b="1">
                <a:solidFill>
                  <a:schemeClr val="tx1">
                    <a:lumMod val="85000"/>
                    <a:lumOff val="15000"/>
                  </a:schemeClr>
                </a:solidFill>
                <a:latin typeface="+mn-ea"/>
                <a:cs typeface="+mn-ea"/>
                <a:sym typeface="+mn-ea"/>
              </a:rPr>
              <a:t>角色</a:t>
            </a:r>
            <a:br>
              <a:rPr lang="zh-CN" altLang="en-US" sz="1400" b="1">
                <a:solidFill>
                  <a:schemeClr val="tx1">
                    <a:lumMod val="85000"/>
                    <a:lumOff val="15000"/>
                  </a:schemeClr>
                </a:solidFill>
                <a:latin typeface="+mn-ea"/>
                <a:cs typeface="+mn-ea"/>
                <a:sym typeface="+mn-ea"/>
              </a:rPr>
            </a:br>
            <a:r>
              <a:rPr lang="en-US" altLang="zh-CN" sz="1400">
                <a:solidFill>
                  <a:schemeClr val="tx1">
                    <a:lumMod val="85000"/>
                    <a:lumOff val="15000"/>
                  </a:schemeClr>
                </a:solidFill>
                <a:latin typeface="+mn-ea"/>
                <a:cs typeface="+mn-ea"/>
                <a:sym typeface="+mn-ea"/>
              </a:rPr>
              <a:t>Kubernetes</a:t>
            </a:r>
            <a:r>
              <a:rPr lang="zh-CN" altLang="en-US" sz="1400">
                <a:solidFill>
                  <a:schemeClr val="tx1">
                    <a:lumMod val="85000"/>
                    <a:lumOff val="15000"/>
                  </a:schemeClr>
                </a:solidFill>
                <a:latin typeface="+mn-ea"/>
                <a:cs typeface="+mn-ea"/>
                <a:sym typeface="+mn-ea"/>
              </a:rPr>
              <a:t>中权限的集合，创建新角色并将操作</a:t>
            </a:r>
            <a:r>
              <a:rPr lang="en-US" altLang="zh-CN" sz="1400">
                <a:solidFill>
                  <a:schemeClr val="tx1">
                    <a:lumMod val="85000"/>
                    <a:lumOff val="15000"/>
                  </a:schemeClr>
                </a:solidFill>
                <a:latin typeface="+mn-ea"/>
                <a:cs typeface="+mn-ea"/>
                <a:sym typeface="+mn-ea"/>
              </a:rPr>
              <a:t>Operator</a:t>
            </a:r>
            <a:r>
              <a:rPr lang="zh-CN" altLang="en-US" sz="1400">
                <a:solidFill>
                  <a:schemeClr val="tx1">
                    <a:lumMod val="85000"/>
                    <a:lumOff val="15000"/>
                  </a:schemeClr>
                </a:solidFill>
                <a:latin typeface="+mn-ea"/>
                <a:cs typeface="+mn-ea"/>
                <a:sym typeface="+mn-ea"/>
              </a:rPr>
              <a:t>资源的权限授予该角色。</a:t>
            </a:r>
            <a:endParaRPr lang="zh-CN" altLang="en-US" sz="1400">
              <a:solidFill>
                <a:schemeClr val="tx1">
                  <a:lumMod val="85000"/>
                  <a:lumOff val="15000"/>
                </a:schemeClr>
              </a:solidFill>
              <a:latin typeface="+mn-ea"/>
              <a:cs typeface="+mn-ea"/>
              <a:sym typeface="+mn-ea"/>
            </a:endParaRPr>
          </a:p>
        </p:txBody>
      </p:sp>
      <p:sp>
        <p:nvSpPr>
          <p:cNvPr id="8" name="对象8"/>
          <p:cNvSpPr/>
          <p:nvPr>
            <p:custDataLst>
              <p:tags r:id="rId4"/>
            </p:custDataLst>
          </p:nvPr>
        </p:nvSpPr>
        <p:spPr>
          <a:xfrm>
            <a:off x="6702108" y="147224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400" b="1">
                <a:solidFill>
                  <a:schemeClr val="lt1"/>
                </a:solidFill>
                <a:latin typeface="+mn-ea"/>
                <a:cs typeface="+mn-ea"/>
                <a:sym typeface="+mn-ea"/>
              </a:rPr>
              <a:t>03</a:t>
            </a:r>
            <a:endParaRPr lang="en-US" altLang="zh-CN" sz="2400" b="1">
              <a:solidFill>
                <a:schemeClr val="lt1"/>
              </a:solidFill>
              <a:latin typeface="+mn-ea"/>
              <a:cs typeface="+mn-ea"/>
              <a:sym typeface="+mn-ea"/>
            </a:endParaRPr>
          </a:p>
        </p:txBody>
      </p:sp>
      <p:sp>
        <p:nvSpPr>
          <p:cNvPr id="40" name="对象9"/>
          <p:cNvSpPr/>
          <p:nvPr>
            <p:custDataLst>
              <p:tags r:id="rId5"/>
            </p:custDataLst>
          </p:nvPr>
        </p:nvSpPr>
        <p:spPr>
          <a:xfrm>
            <a:off x="6741478" y="520731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91CDE7"/>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400" b="1">
                <a:solidFill>
                  <a:schemeClr val="lt1"/>
                </a:solidFill>
                <a:latin typeface="+mn-ea"/>
                <a:cs typeface="+mn-ea"/>
                <a:sym typeface="+mn-ea"/>
              </a:rPr>
              <a:t>04</a:t>
            </a:r>
            <a:endParaRPr lang="en-US" altLang="zh-CN" sz="2400" b="1">
              <a:solidFill>
                <a:schemeClr val="lt1"/>
              </a:solidFill>
              <a:latin typeface="+mn-ea"/>
              <a:cs typeface="+mn-ea"/>
              <a:sym typeface="+mn-ea"/>
            </a:endParaRPr>
          </a:p>
        </p:txBody>
      </p:sp>
      <p:sp>
        <p:nvSpPr>
          <p:cNvPr id="41" name="对象10"/>
          <p:cNvSpPr/>
          <p:nvPr>
            <p:custDataLst>
              <p:tags r:id="rId6"/>
            </p:custDataLst>
          </p:nvPr>
        </p:nvSpPr>
        <p:spPr>
          <a:xfrm flipH="1">
            <a:off x="703898" y="4082733"/>
            <a:ext cx="4731551" cy="1549020"/>
          </a:xfrm>
          <a:custGeom>
            <a:avLst/>
            <a:gdLst>
              <a:gd name="connsiteX0" fmla="*/ 2345 w 7584"/>
              <a:gd name="connsiteY0" fmla="*/ 20 h 2439"/>
              <a:gd name="connsiteX1" fmla="*/ 2273 w 7584"/>
              <a:gd name="connsiteY1" fmla="*/ 49 h 2439"/>
              <a:gd name="connsiteX2" fmla="*/ 2259 w 7584"/>
              <a:gd name="connsiteY2" fmla="*/ 63 h 2439"/>
              <a:gd name="connsiteX3" fmla="*/ 27 w 7584"/>
              <a:gd name="connsiteY3" fmla="*/ 2310 h 2439"/>
              <a:gd name="connsiteX4" fmla="*/ 84 w 7584"/>
              <a:gd name="connsiteY4" fmla="*/ 2439 h 2439"/>
              <a:gd name="connsiteX5" fmla="*/ 7474 w 7584"/>
              <a:gd name="connsiteY5" fmla="*/ 2422 h 2439"/>
              <a:gd name="connsiteX6" fmla="*/ 7565 w 7584"/>
              <a:gd name="connsiteY6" fmla="*/ 2404 h 2439"/>
              <a:gd name="connsiteX7" fmla="*/ 7584 w 7584"/>
              <a:gd name="connsiteY7" fmla="*/ 40 h 2439"/>
              <a:gd name="connsiteX8" fmla="*/ 7474 w 7584"/>
              <a:gd name="connsiteY8" fmla="*/ 3 h 2439"/>
              <a:gd name="connsiteX9" fmla="*/ 2345 w 7584"/>
              <a:gd name="connsiteY9" fmla="*/ 20 h 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84" h="2439">
                <a:moveTo>
                  <a:pt x="2345" y="20"/>
                </a:moveTo>
                <a:cubicBezTo>
                  <a:pt x="2316" y="20"/>
                  <a:pt x="2288" y="34"/>
                  <a:pt x="2273" y="49"/>
                </a:cubicBezTo>
                <a:cubicBezTo>
                  <a:pt x="2273" y="49"/>
                  <a:pt x="2273" y="63"/>
                  <a:pt x="2259" y="63"/>
                </a:cubicBezTo>
                <a:lnTo>
                  <a:pt x="27" y="2310"/>
                </a:lnTo>
                <a:cubicBezTo>
                  <a:pt x="-31" y="2353"/>
                  <a:pt x="12" y="2439"/>
                  <a:pt x="84" y="2439"/>
                </a:cubicBezTo>
                <a:lnTo>
                  <a:pt x="7474" y="2422"/>
                </a:lnTo>
                <a:cubicBezTo>
                  <a:pt x="7518" y="2422"/>
                  <a:pt x="7565" y="2447"/>
                  <a:pt x="7565" y="2404"/>
                </a:cubicBezTo>
                <a:lnTo>
                  <a:pt x="7584" y="40"/>
                </a:lnTo>
                <a:cubicBezTo>
                  <a:pt x="7584" y="-17"/>
                  <a:pt x="7518" y="3"/>
                  <a:pt x="7474" y="3"/>
                </a:cubicBezTo>
                <a:lnTo>
                  <a:pt x="2345" y="20"/>
                </a:lnTo>
              </a:path>
            </a:pathLst>
          </a:custGeom>
          <a:noFill/>
          <a:ln w="12700">
            <a:gradFill>
              <a:gsLst>
                <a:gs pos="100000">
                  <a:srgbClr val="B9ECF0">
                    <a:alpha val="0"/>
                  </a:srgbClr>
                </a:gs>
                <a:gs pos="2000">
                  <a:srgbClr val="3982FF"/>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1296000" bIns="0" numCol="1" spcCol="0" rtlCol="0" fromWordArt="0" anchor="ctr" anchorCtr="0" forceAA="0" compatLnSpc="1">
            <a:noAutofit/>
          </a:bodyPr>
          <a:lstStyle/>
          <a:p>
            <a:pPr lvl="0" algn="r">
              <a:lnSpc>
                <a:spcPct val="150000"/>
              </a:lnSpc>
              <a:spcBef>
                <a:spcPct val="0"/>
              </a:spcBef>
              <a:spcAft>
                <a:spcPct val="0"/>
              </a:spcAft>
              <a:buClrTx/>
              <a:buSzTx/>
              <a:buFontTx/>
            </a:pPr>
            <a:r>
              <a:rPr lang="en-US" altLang="zh-CN" sz="1400" b="1">
                <a:solidFill>
                  <a:schemeClr val="tx1">
                    <a:lumMod val="85000"/>
                    <a:lumOff val="15000"/>
                  </a:schemeClr>
                </a:solidFill>
                <a:latin typeface="+mn-ea"/>
                <a:cs typeface="+mn-ea"/>
                <a:sym typeface="+mn-ea"/>
              </a:rPr>
              <a:t>Secret</a:t>
            </a:r>
            <a:endParaRPr lang="en-US" altLang="zh-CN" sz="1400" b="1">
              <a:solidFill>
                <a:schemeClr val="tx1">
                  <a:lumMod val="85000"/>
                  <a:lumOff val="15000"/>
                </a:schemeClr>
              </a:solidFill>
              <a:latin typeface="+mn-ea"/>
              <a:cs typeface="+mn-ea"/>
              <a:sym typeface="+mn-ea"/>
            </a:endParaRPr>
          </a:p>
          <a:p>
            <a:pPr lvl="0" algn="r">
              <a:lnSpc>
                <a:spcPct val="150000"/>
              </a:lnSpc>
              <a:spcBef>
                <a:spcPct val="0"/>
              </a:spcBef>
              <a:spcAft>
                <a:spcPct val="0"/>
              </a:spcAft>
              <a:buClrTx/>
              <a:buSzTx/>
              <a:buFontTx/>
            </a:pPr>
            <a:r>
              <a:rPr lang="zh-CN" altLang="en-US" sz="1400">
                <a:solidFill>
                  <a:schemeClr val="tx1">
                    <a:lumMod val="85000"/>
                    <a:lumOff val="15000"/>
                  </a:schemeClr>
                </a:solidFill>
                <a:latin typeface="+mn-ea"/>
                <a:cs typeface="+mn-ea"/>
                <a:sym typeface="+mn-ea"/>
              </a:rPr>
              <a:t>服务账号绑定了一个</a:t>
            </a:r>
            <a:r>
              <a:rPr lang="en-US" altLang="zh-CN" sz="1400">
                <a:solidFill>
                  <a:schemeClr val="tx1">
                    <a:lumMod val="85000"/>
                    <a:lumOff val="15000"/>
                  </a:schemeClr>
                </a:solidFill>
                <a:latin typeface="+mn-ea"/>
                <a:cs typeface="+mn-ea"/>
                <a:sym typeface="+mn-ea"/>
              </a:rPr>
              <a:t>Secret</a:t>
            </a:r>
            <a:r>
              <a:rPr lang="zh-CN" altLang="en-US" sz="1400">
                <a:solidFill>
                  <a:schemeClr val="tx1">
                    <a:lumMod val="85000"/>
                    <a:lumOff val="15000"/>
                  </a:schemeClr>
                </a:solidFill>
                <a:latin typeface="+mn-ea"/>
                <a:cs typeface="+mn-ea"/>
                <a:sym typeface="+mn-ea"/>
              </a:rPr>
              <a:t>作为身份验证的令牌，</a:t>
            </a:r>
            <a:r>
              <a:rPr lang="en-US" altLang="zh-CN" sz="1400">
                <a:solidFill>
                  <a:schemeClr val="tx1">
                    <a:lumMod val="85000"/>
                    <a:lumOff val="15000"/>
                  </a:schemeClr>
                </a:solidFill>
                <a:latin typeface="+mn-ea"/>
                <a:cs typeface="+mn-ea"/>
                <a:sym typeface="+mn-ea"/>
              </a:rPr>
              <a:t>Web Server</a:t>
            </a:r>
            <a:r>
              <a:rPr lang="zh-CN" altLang="en-US" sz="1400">
                <a:solidFill>
                  <a:schemeClr val="tx1">
                    <a:lumMod val="85000"/>
                    <a:lumOff val="15000"/>
                  </a:schemeClr>
                </a:solidFill>
                <a:latin typeface="+mn-ea"/>
                <a:cs typeface="+mn-ea"/>
                <a:sym typeface="+mn-ea"/>
              </a:rPr>
              <a:t>向</a:t>
            </a:r>
            <a:r>
              <a:rPr lang="en-US" altLang="zh-CN" sz="1400">
                <a:solidFill>
                  <a:schemeClr val="tx1">
                    <a:lumMod val="85000"/>
                    <a:lumOff val="15000"/>
                  </a:schemeClr>
                </a:solidFill>
                <a:latin typeface="+mn-ea"/>
                <a:cs typeface="+mn-ea"/>
                <a:sym typeface="+mn-ea"/>
              </a:rPr>
              <a:t>Kubernetes API Server</a:t>
            </a:r>
            <a:r>
              <a:rPr lang="zh-CN" altLang="en-US" sz="1400">
                <a:solidFill>
                  <a:schemeClr val="tx1">
                    <a:lumMod val="85000"/>
                    <a:lumOff val="15000"/>
                  </a:schemeClr>
                </a:solidFill>
                <a:latin typeface="+mn-ea"/>
                <a:cs typeface="+mn-ea"/>
                <a:sym typeface="+mn-ea"/>
              </a:rPr>
              <a:t>中发送</a:t>
            </a:r>
            <a:r>
              <a:rPr lang="en-US" altLang="zh-CN" sz="1400">
                <a:solidFill>
                  <a:schemeClr val="tx1">
                    <a:lumMod val="85000"/>
                    <a:lumOff val="15000"/>
                  </a:schemeClr>
                </a:solidFill>
                <a:latin typeface="+mn-ea"/>
                <a:cs typeface="+mn-ea"/>
                <a:sym typeface="+mn-ea"/>
              </a:rPr>
              <a:t>Http</a:t>
            </a:r>
            <a:r>
              <a:rPr lang="zh-CN" altLang="en-US" sz="1400">
                <a:solidFill>
                  <a:schemeClr val="tx1">
                    <a:lumMod val="85000"/>
                    <a:lumOff val="15000"/>
                  </a:schemeClr>
                </a:solidFill>
                <a:latin typeface="+mn-ea"/>
                <a:cs typeface="+mn-ea"/>
                <a:sym typeface="+mn-ea"/>
              </a:rPr>
              <a:t>请求时将其放置于请求头中。</a:t>
            </a:r>
            <a:endParaRPr lang="zh-CN" altLang="en-US" sz="1400">
              <a:solidFill>
                <a:schemeClr val="tx1">
                  <a:lumMod val="85000"/>
                  <a:lumOff val="15000"/>
                </a:schemeClr>
              </a:solidFill>
              <a:latin typeface="+mn-ea"/>
              <a:cs typeface="+mn-ea"/>
              <a:sym typeface="+mn-ea"/>
            </a:endParaRPr>
          </a:p>
        </p:txBody>
      </p:sp>
      <p:sp>
        <p:nvSpPr>
          <p:cNvPr id="42" name="对象11"/>
          <p:cNvSpPr/>
          <p:nvPr>
            <p:custDataLst>
              <p:tags r:id="rId7"/>
            </p:custDataLst>
          </p:nvPr>
        </p:nvSpPr>
        <p:spPr>
          <a:xfrm flipH="1">
            <a:off x="686753" y="1821498"/>
            <a:ext cx="4748385" cy="1543050"/>
          </a:xfrm>
          <a:custGeom>
            <a:avLst/>
            <a:gdLst>
              <a:gd name="connsiteX0" fmla="*/ 2345 w 7603"/>
              <a:gd name="connsiteY0" fmla="*/ 2419 h 2430"/>
              <a:gd name="connsiteX1" fmla="*/ 2273 w 7603"/>
              <a:gd name="connsiteY1" fmla="*/ 2390 h 2430"/>
              <a:gd name="connsiteX2" fmla="*/ 2259 w 7603"/>
              <a:gd name="connsiteY2" fmla="*/ 2376 h 2430"/>
              <a:gd name="connsiteX3" fmla="*/ 27 w 7603"/>
              <a:gd name="connsiteY3" fmla="*/ 130 h 2430"/>
              <a:gd name="connsiteX4" fmla="*/ 84 w 7603"/>
              <a:gd name="connsiteY4" fmla="*/ 0 h 2430"/>
              <a:gd name="connsiteX5" fmla="*/ 7457 w 7603"/>
              <a:gd name="connsiteY5" fmla="*/ 11 h 2430"/>
              <a:gd name="connsiteX6" fmla="*/ 7567 w 7603"/>
              <a:gd name="connsiteY6" fmla="*/ 85 h 2430"/>
              <a:gd name="connsiteX7" fmla="*/ 7603 w 7603"/>
              <a:gd name="connsiteY7" fmla="*/ 2338 h 2430"/>
              <a:gd name="connsiteX8" fmla="*/ 7512 w 7603"/>
              <a:gd name="connsiteY8" fmla="*/ 2430 h 2430"/>
              <a:gd name="connsiteX9" fmla="*/ 2345 w 7603"/>
              <a:gd name="connsiteY9" fmla="*/ 2419 h 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03" h="2430">
                <a:moveTo>
                  <a:pt x="2345" y="2419"/>
                </a:moveTo>
                <a:cubicBezTo>
                  <a:pt x="2316" y="2419"/>
                  <a:pt x="2288" y="2405"/>
                  <a:pt x="2273" y="2390"/>
                </a:cubicBezTo>
                <a:cubicBezTo>
                  <a:pt x="2273" y="2390"/>
                  <a:pt x="2273" y="2376"/>
                  <a:pt x="2259" y="2376"/>
                </a:cubicBezTo>
                <a:lnTo>
                  <a:pt x="27" y="130"/>
                </a:lnTo>
                <a:cubicBezTo>
                  <a:pt x="-31" y="86"/>
                  <a:pt x="12" y="0"/>
                  <a:pt x="84" y="0"/>
                </a:cubicBezTo>
                <a:lnTo>
                  <a:pt x="7457" y="11"/>
                </a:lnTo>
                <a:cubicBezTo>
                  <a:pt x="7501" y="11"/>
                  <a:pt x="7567" y="28"/>
                  <a:pt x="7567" y="85"/>
                </a:cubicBezTo>
                <a:lnTo>
                  <a:pt x="7603" y="2338"/>
                </a:lnTo>
                <a:cubicBezTo>
                  <a:pt x="7603" y="2381"/>
                  <a:pt x="7556" y="2430"/>
                  <a:pt x="7512" y="2430"/>
                </a:cubicBezTo>
                <a:lnTo>
                  <a:pt x="2345" y="2419"/>
                </a:lnTo>
              </a:path>
            </a:pathLst>
          </a:custGeom>
          <a:noFill/>
          <a:ln w="12700">
            <a:gradFill>
              <a:gsLst>
                <a:gs pos="100000">
                  <a:schemeClr val="accent1">
                    <a:lumMod val="20000"/>
                    <a:lumOff val="80000"/>
                    <a:alpha val="0"/>
                  </a:schemeClr>
                </a:gs>
                <a:gs pos="2000">
                  <a:schemeClr val="accent1">
                    <a:alpha val="100000"/>
                  </a:schemeClr>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1296000" bIns="0" numCol="1" spcCol="0" rtlCol="0" fromWordArt="0" anchor="ctr" anchorCtr="0" forceAA="0" compatLnSpc="1">
            <a:noAutofit/>
          </a:bodyPr>
          <a:lstStyle/>
          <a:p>
            <a:pPr algn="r">
              <a:lnSpc>
                <a:spcPct val="150000"/>
              </a:lnSpc>
              <a:spcBef>
                <a:spcPct val="0"/>
              </a:spcBef>
              <a:spcAft>
                <a:spcPct val="0"/>
              </a:spcAft>
            </a:pPr>
            <a:r>
              <a:rPr lang="zh-CN" altLang="en-US" sz="1400" b="1" dirty="0">
                <a:solidFill>
                  <a:schemeClr val="tx1">
                    <a:lumMod val="85000"/>
                    <a:lumOff val="15000"/>
                  </a:schemeClr>
                </a:solidFill>
                <a:latin typeface="+mn-ea"/>
                <a:cs typeface="+mn-ea"/>
                <a:sym typeface="+mn-ea"/>
              </a:rPr>
              <a:t>服务账号</a:t>
            </a:r>
            <a:br>
              <a:rPr lang="zh-CN" altLang="en-US" sz="1400" dirty="0">
                <a:solidFill>
                  <a:schemeClr val="tx1">
                    <a:lumMod val="85000"/>
                    <a:lumOff val="15000"/>
                  </a:schemeClr>
                </a:solidFill>
                <a:latin typeface="+mn-ea"/>
                <a:cs typeface="+mn-ea"/>
                <a:sym typeface="+mn-ea"/>
              </a:rPr>
            </a:br>
            <a:r>
              <a:rPr lang="en-US" altLang="zh-CN" sz="1400" dirty="0">
                <a:solidFill>
                  <a:schemeClr val="tx1">
                    <a:lumMod val="85000"/>
                    <a:lumOff val="15000"/>
                  </a:schemeClr>
                </a:solidFill>
                <a:latin typeface="+mn-ea"/>
                <a:cs typeface="+mn-ea"/>
                <a:sym typeface="+mn-ea"/>
              </a:rPr>
              <a:t>Web Server</a:t>
            </a:r>
            <a:r>
              <a:rPr lang="zh-CN" altLang="en-US" sz="1400" dirty="0">
                <a:solidFill>
                  <a:schemeClr val="tx1">
                    <a:lumMod val="85000"/>
                    <a:lumOff val="15000"/>
                  </a:schemeClr>
                </a:solidFill>
                <a:latin typeface="+mn-ea"/>
                <a:cs typeface="+mn-ea"/>
                <a:sym typeface="+mn-ea"/>
              </a:rPr>
              <a:t>被授予了一个服务账号，用于在</a:t>
            </a:r>
            <a:r>
              <a:rPr lang="en-US" altLang="zh-CN" sz="1400" dirty="0">
                <a:solidFill>
                  <a:schemeClr val="tx1">
                    <a:lumMod val="85000"/>
                    <a:lumOff val="15000"/>
                  </a:schemeClr>
                </a:solidFill>
                <a:latin typeface="+mn-ea"/>
                <a:cs typeface="+mn-ea"/>
                <a:sym typeface="+mn-ea"/>
              </a:rPr>
              <a:t>Pod</a:t>
            </a:r>
            <a:r>
              <a:rPr lang="zh-CN" altLang="en-US" sz="1400" dirty="0">
                <a:solidFill>
                  <a:schemeClr val="tx1">
                    <a:lumMod val="85000"/>
                    <a:lumOff val="15000"/>
                  </a:schemeClr>
                </a:solidFill>
                <a:latin typeface="+mn-ea"/>
                <a:cs typeface="+mn-ea"/>
                <a:sym typeface="+mn-ea"/>
              </a:rPr>
              <a:t>中访问</a:t>
            </a:r>
            <a:r>
              <a:rPr lang="en-US" altLang="zh-CN" sz="1400" dirty="0">
                <a:solidFill>
                  <a:schemeClr val="tx1">
                    <a:lumMod val="85000"/>
                    <a:lumOff val="15000"/>
                  </a:schemeClr>
                </a:solidFill>
                <a:latin typeface="+mn-ea"/>
                <a:cs typeface="+mn-ea"/>
                <a:sym typeface="+mn-ea"/>
              </a:rPr>
              <a:t>Kubernetes API Server</a:t>
            </a:r>
            <a:r>
              <a:rPr lang="zh-CN" altLang="en-US" sz="1400" dirty="0">
                <a:solidFill>
                  <a:schemeClr val="tx1">
                    <a:lumMod val="85000"/>
                    <a:lumOff val="15000"/>
                  </a:schemeClr>
                </a:solidFill>
                <a:latin typeface="+mn-ea"/>
                <a:cs typeface="+mn-ea"/>
                <a:sym typeface="+mn-ea"/>
              </a:rPr>
              <a:t>。</a:t>
            </a:r>
            <a:endParaRPr lang="zh-CN" altLang="en-US" sz="1400" dirty="0">
              <a:solidFill>
                <a:schemeClr val="tx1">
                  <a:lumMod val="85000"/>
                  <a:lumOff val="15000"/>
                </a:schemeClr>
              </a:solidFill>
              <a:latin typeface="+mn-ea"/>
              <a:cs typeface="+mn-ea"/>
              <a:sym typeface="+mn-ea"/>
            </a:endParaRPr>
          </a:p>
        </p:txBody>
      </p:sp>
      <p:sp>
        <p:nvSpPr>
          <p:cNvPr id="10" name="对象12"/>
          <p:cNvSpPr/>
          <p:nvPr>
            <p:custDataLst>
              <p:tags r:id="rId8"/>
            </p:custDataLst>
          </p:nvPr>
        </p:nvSpPr>
        <p:spPr>
          <a:xfrm>
            <a:off x="4731068" y="153193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400" b="1">
                <a:solidFill>
                  <a:schemeClr val="lt1"/>
                </a:solidFill>
                <a:latin typeface="+mn-ea"/>
                <a:cs typeface="+mn-ea"/>
                <a:sym typeface="+mn-ea"/>
              </a:rPr>
              <a:t>01</a:t>
            </a:r>
            <a:endParaRPr lang="en-US" altLang="zh-CN" sz="2400" b="1">
              <a:solidFill>
                <a:schemeClr val="lt1"/>
              </a:solidFill>
              <a:latin typeface="+mn-ea"/>
              <a:cs typeface="+mn-ea"/>
              <a:sym typeface="+mn-ea"/>
            </a:endParaRPr>
          </a:p>
        </p:txBody>
      </p:sp>
      <p:sp>
        <p:nvSpPr>
          <p:cNvPr id="13" name="对象13"/>
          <p:cNvSpPr/>
          <p:nvPr>
            <p:custDataLst>
              <p:tags r:id="rId9"/>
            </p:custDataLst>
          </p:nvPr>
        </p:nvSpPr>
        <p:spPr>
          <a:xfrm>
            <a:off x="4731068" y="5207318"/>
            <a:ext cx="731520" cy="731520"/>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rgbClr val="91CDE7"/>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Autofit/>
          </a:bodyPr>
          <a:lstStyle/>
          <a:p>
            <a:pPr algn="ctr">
              <a:spcBef>
                <a:spcPct val="0"/>
              </a:spcBef>
              <a:spcAft>
                <a:spcPct val="0"/>
              </a:spcAft>
            </a:pPr>
            <a:r>
              <a:rPr lang="en-US" altLang="zh-CN" sz="2400" b="1">
                <a:solidFill>
                  <a:schemeClr val="lt1"/>
                </a:solidFill>
                <a:latin typeface="+mn-ea"/>
                <a:cs typeface="+mn-ea"/>
                <a:sym typeface="+mn-ea"/>
              </a:rPr>
              <a:t>02</a:t>
            </a:r>
            <a:endParaRPr lang="en-US" altLang="zh-CN" sz="2400" b="1">
              <a:solidFill>
                <a:schemeClr val="lt1"/>
              </a:solidFill>
              <a:latin typeface="+mn-ea"/>
              <a:cs typeface="+mn-ea"/>
              <a:sym typeface="+mn-ea"/>
            </a:endParaRPr>
          </a:p>
        </p:txBody>
      </p:sp>
      <p:sp>
        <p:nvSpPr>
          <p:cNvPr id="18" name="对象6"/>
          <p:cNvSpPr/>
          <p:nvPr>
            <p:custDataLst>
              <p:tags r:id="rId10"/>
            </p:custDataLst>
          </p:nvPr>
        </p:nvSpPr>
        <p:spPr>
          <a:xfrm>
            <a:off x="4238943" y="1886903"/>
            <a:ext cx="3713016" cy="3679176"/>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a:noAutofit/>
          </a:bodyPr>
          <a:lstStyle/>
          <a:p>
            <a:endParaRPr lang="zh-CN" altLang="en-US" dirty="0">
              <a:solidFill>
                <a:schemeClr val="tx1"/>
              </a:solidFill>
              <a:latin typeface="+mn-ea"/>
            </a:endParaRPr>
          </a:p>
        </p:txBody>
      </p:sp>
      <p:sp>
        <p:nvSpPr>
          <p:cNvPr id="19" name="对象12"/>
          <p:cNvSpPr>
            <a:spLocks noChangeAspect="1"/>
          </p:cNvSpPr>
          <p:nvPr>
            <p:custDataLst>
              <p:tags r:id="rId11"/>
            </p:custDataLst>
          </p:nvPr>
        </p:nvSpPr>
        <p:spPr>
          <a:xfrm>
            <a:off x="4646613" y="2303463"/>
            <a:ext cx="2897332" cy="2846634"/>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lstStyle/>
          <a:p>
            <a:pPr algn="ctr">
              <a:spcBef>
                <a:spcPct val="0"/>
              </a:spcBef>
              <a:spcAft>
                <a:spcPct val="0"/>
              </a:spcAft>
            </a:pPr>
            <a:r>
              <a:rPr lang="zh-CN" altLang="en-US" sz="2700" b="1">
                <a:solidFill>
                  <a:schemeClr val="accent1"/>
                </a:solidFill>
                <a:latin typeface="+mn-ea"/>
                <a:cs typeface="+mn-ea"/>
                <a:sym typeface="+mn-ea"/>
              </a:rPr>
              <a:t>身份认证与</a:t>
            </a:r>
            <a:endParaRPr lang="zh-CN" altLang="en-US" sz="2700" b="1">
              <a:solidFill>
                <a:schemeClr val="accent1"/>
              </a:solidFill>
              <a:latin typeface="+mn-ea"/>
              <a:cs typeface="+mn-ea"/>
              <a:sym typeface="+mn-ea"/>
            </a:endParaRPr>
          </a:p>
          <a:p>
            <a:pPr algn="ctr">
              <a:spcBef>
                <a:spcPct val="0"/>
              </a:spcBef>
              <a:spcAft>
                <a:spcPct val="0"/>
              </a:spcAft>
            </a:pPr>
            <a:r>
              <a:rPr lang="zh-CN" altLang="en-US" sz="2700" b="1">
                <a:solidFill>
                  <a:schemeClr val="accent1"/>
                </a:solidFill>
                <a:latin typeface="+mn-ea"/>
                <a:cs typeface="+mn-ea"/>
                <a:sym typeface="+mn-ea"/>
              </a:rPr>
              <a:t>用户授权</a:t>
            </a:r>
            <a:endParaRPr lang="zh-CN" altLang="en-US" sz="2700" b="1">
              <a:solidFill>
                <a:schemeClr val="accent1"/>
              </a:solidFill>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515995" cy="1068367"/>
            <a:chOff x="2470301" y="2495864"/>
            <a:chExt cx="3515995" cy="1068367"/>
          </a:xfrm>
        </p:grpSpPr>
        <p:grpSp>
          <p:nvGrpSpPr>
            <p:cNvPr id="3" name="组合 2"/>
            <p:cNvGrpSpPr/>
            <p:nvPr/>
          </p:nvGrpSpPr>
          <p:grpSpPr>
            <a:xfrm>
              <a:off x="2470301" y="2957529"/>
              <a:ext cx="3515995" cy="606702"/>
              <a:chOff x="2470301" y="2957529"/>
              <a:chExt cx="3515995" cy="606702"/>
            </a:xfrm>
          </p:grpSpPr>
          <p:sp>
            <p:nvSpPr>
              <p:cNvPr id="5" name="文本框 4"/>
              <p:cNvSpPr txBox="1"/>
              <p:nvPr/>
            </p:nvSpPr>
            <p:spPr>
              <a:xfrm>
                <a:off x="2470301" y="2957529"/>
                <a:ext cx="3515995" cy="398780"/>
              </a:xfrm>
              <a:prstGeom prst="rect">
                <a:avLst/>
              </a:prstGeom>
              <a:noFill/>
            </p:spPr>
            <p:txBody>
              <a:bodyPr wrap="square" rtlCol="0">
                <a:spAutoFit/>
              </a:bodyPr>
              <a:lstStyle/>
              <a:p>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Web Server——</a:t>
                </a:r>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服务暴露</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3.5.2</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14" name="对象7"/>
          <p:cNvSpPr/>
          <p:nvPr>
            <p:custDataLst>
              <p:tags r:id="rId2"/>
            </p:custDataLst>
          </p:nvPr>
        </p:nvSpPr>
        <p:spPr>
          <a:xfrm>
            <a:off x="1240473" y="2983230"/>
            <a:ext cx="1929384" cy="1929384"/>
          </a:xfrm>
          <a:custGeom>
            <a:avLst/>
            <a:gdLst/>
            <a:ahLst/>
            <a:cxnLst/>
            <a:rect l="l" t="t" r="r" b="b"/>
            <a:pathLst>
              <a:path w="1929384" h="1929384">
                <a:moveTo>
                  <a:pt x="923544" y="0"/>
                </a:moveTo>
                <a:cubicBezTo>
                  <a:pt x="941832" y="0"/>
                  <a:pt x="950976" y="0"/>
                  <a:pt x="969264" y="0"/>
                </a:cubicBezTo>
                <a:cubicBezTo>
                  <a:pt x="978408" y="0"/>
                  <a:pt x="987552" y="0"/>
                  <a:pt x="1005840" y="0"/>
                </a:cubicBezTo>
                <a:lnTo>
                  <a:pt x="1005840" y="9144"/>
                </a:lnTo>
                <a:cubicBezTo>
                  <a:pt x="987552" y="9144"/>
                  <a:pt x="978408" y="9144"/>
                  <a:pt x="969264" y="9144"/>
                </a:cubicBezTo>
                <a:cubicBezTo>
                  <a:pt x="950976" y="9144"/>
                  <a:pt x="941832" y="9144"/>
                  <a:pt x="923544" y="9144"/>
                </a:cubicBezTo>
                <a:lnTo>
                  <a:pt x="923544" y="0"/>
                </a:lnTo>
                <a:moveTo>
                  <a:pt x="777240" y="18288"/>
                </a:moveTo>
                <a:cubicBezTo>
                  <a:pt x="804672" y="9144"/>
                  <a:pt x="822960" y="9144"/>
                  <a:pt x="850392" y="9144"/>
                </a:cubicBezTo>
                <a:lnTo>
                  <a:pt x="850392" y="18288"/>
                </a:lnTo>
                <a:cubicBezTo>
                  <a:pt x="832104" y="18288"/>
                  <a:pt x="804672" y="27432"/>
                  <a:pt x="777240" y="27432"/>
                </a:cubicBezTo>
                <a:lnTo>
                  <a:pt x="777240" y="18288"/>
                </a:lnTo>
                <a:moveTo>
                  <a:pt x="1078992" y="9144"/>
                </a:moveTo>
                <a:cubicBezTo>
                  <a:pt x="1106424" y="9144"/>
                  <a:pt x="1124712" y="9144"/>
                  <a:pt x="1152144" y="18288"/>
                </a:cubicBezTo>
                <a:lnTo>
                  <a:pt x="1152144" y="27432"/>
                </a:lnTo>
                <a:cubicBezTo>
                  <a:pt x="1124712" y="27432"/>
                  <a:pt x="1106424" y="18288"/>
                  <a:pt x="1078992" y="18288"/>
                </a:cubicBezTo>
                <a:lnTo>
                  <a:pt x="1078992" y="9144"/>
                </a:lnTo>
                <a:moveTo>
                  <a:pt x="630936" y="54864"/>
                </a:moveTo>
                <a:cubicBezTo>
                  <a:pt x="658368" y="54864"/>
                  <a:pt x="676656" y="45720"/>
                  <a:pt x="704088" y="36576"/>
                </a:cubicBezTo>
                <a:lnTo>
                  <a:pt x="704088" y="45720"/>
                </a:lnTo>
                <a:cubicBezTo>
                  <a:pt x="685800" y="54864"/>
                  <a:pt x="658368" y="64008"/>
                  <a:pt x="630936" y="73152"/>
                </a:cubicBezTo>
                <a:lnTo>
                  <a:pt x="630936" y="54864"/>
                </a:lnTo>
                <a:moveTo>
                  <a:pt x="1225296" y="36576"/>
                </a:moveTo>
                <a:cubicBezTo>
                  <a:pt x="1252728" y="45720"/>
                  <a:pt x="1271016" y="54864"/>
                  <a:pt x="1298448" y="54864"/>
                </a:cubicBezTo>
                <a:lnTo>
                  <a:pt x="1298448" y="73152"/>
                </a:lnTo>
                <a:cubicBezTo>
                  <a:pt x="1271016" y="64008"/>
                  <a:pt x="1243584" y="54864"/>
                  <a:pt x="1225296" y="45720"/>
                </a:cubicBezTo>
                <a:lnTo>
                  <a:pt x="1225296" y="36576"/>
                </a:lnTo>
                <a:moveTo>
                  <a:pt x="1371600" y="91440"/>
                </a:moveTo>
                <a:cubicBezTo>
                  <a:pt x="1389888" y="100584"/>
                  <a:pt x="1417320" y="109728"/>
                  <a:pt x="1435608" y="118872"/>
                </a:cubicBezTo>
                <a:lnTo>
                  <a:pt x="1426464" y="137160"/>
                </a:lnTo>
                <a:cubicBezTo>
                  <a:pt x="1408176" y="118872"/>
                  <a:pt x="1389888" y="109728"/>
                  <a:pt x="1362456" y="100584"/>
                </a:cubicBezTo>
                <a:lnTo>
                  <a:pt x="1371600" y="91440"/>
                </a:lnTo>
                <a:moveTo>
                  <a:pt x="493776" y="118872"/>
                </a:moveTo>
                <a:cubicBezTo>
                  <a:pt x="512064" y="109728"/>
                  <a:pt x="539496" y="100584"/>
                  <a:pt x="557784" y="91440"/>
                </a:cubicBezTo>
                <a:lnTo>
                  <a:pt x="566928" y="100584"/>
                </a:lnTo>
                <a:cubicBezTo>
                  <a:pt x="539496" y="109728"/>
                  <a:pt x="521208" y="118872"/>
                  <a:pt x="502920" y="137160"/>
                </a:cubicBezTo>
                <a:lnTo>
                  <a:pt x="493776" y="118872"/>
                </a:lnTo>
                <a:moveTo>
                  <a:pt x="1499616" y="164592"/>
                </a:moveTo>
                <a:cubicBezTo>
                  <a:pt x="1517904" y="173736"/>
                  <a:pt x="1545336" y="192024"/>
                  <a:pt x="1563624" y="210312"/>
                </a:cubicBezTo>
                <a:lnTo>
                  <a:pt x="1554480" y="219456"/>
                </a:lnTo>
                <a:cubicBezTo>
                  <a:pt x="1536192" y="201168"/>
                  <a:pt x="1517904" y="182880"/>
                  <a:pt x="1490472" y="173736"/>
                </a:cubicBezTo>
                <a:lnTo>
                  <a:pt x="1499616" y="164592"/>
                </a:lnTo>
                <a:moveTo>
                  <a:pt x="365760" y="210312"/>
                </a:moveTo>
                <a:cubicBezTo>
                  <a:pt x="384048" y="192024"/>
                  <a:pt x="411480" y="173736"/>
                  <a:pt x="429768" y="164592"/>
                </a:cubicBezTo>
                <a:lnTo>
                  <a:pt x="438912" y="173736"/>
                </a:lnTo>
                <a:cubicBezTo>
                  <a:pt x="411480" y="182880"/>
                  <a:pt x="393192" y="201168"/>
                  <a:pt x="374904" y="219456"/>
                </a:cubicBezTo>
                <a:lnTo>
                  <a:pt x="365760" y="210312"/>
                </a:lnTo>
                <a:moveTo>
                  <a:pt x="1618488" y="256032"/>
                </a:moveTo>
                <a:cubicBezTo>
                  <a:pt x="1636776" y="274320"/>
                  <a:pt x="1655064" y="292608"/>
                  <a:pt x="1673352" y="310896"/>
                </a:cubicBezTo>
                <a:lnTo>
                  <a:pt x="1664208" y="320040"/>
                </a:lnTo>
                <a:cubicBezTo>
                  <a:pt x="1645920" y="301752"/>
                  <a:pt x="1627632" y="283464"/>
                  <a:pt x="1609344" y="265176"/>
                </a:cubicBezTo>
                <a:lnTo>
                  <a:pt x="1618488" y="256032"/>
                </a:lnTo>
                <a:moveTo>
                  <a:pt x="256032" y="310896"/>
                </a:moveTo>
                <a:cubicBezTo>
                  <a:pt x="274320" y="292608"/>
                  <a:pt x="292608" y="274320"/>
                  <a:pt x="310896" y="256032"/>
                </a:cubicBezTo>
                <a:lnTo>
                  <a:pt x="320040" y="265176"/>
                </a:lnTo>
                <a:cubicBezTo>
                  <a:pt x="301752" y="283464"/>
                  <a:pt x="283464" y="301752"/>
                  <a:pt x="265176" y="320040"/>
                </a:cubicBezTo>
                <a:lnTo>
                  <a:pt x="256032" y="310896"/>
                </a:lnTo>
                <a:moveTo>
                  <a:pt x="1719072" y="365760"/>
                </a:moveTo>
                <a:cubicBezTo>
                  <a:pt x="1737360" y="384048"/>
                  <a:pt x="1755648" y="411480"/>
                  <a:pt x="1764792" y="429768"/>
                </a:cubicBezTo>
                <a:lnTo>
                  <a:pt x="1755648" y="438912"/>
                </a:lnTo>
                <a:cubicBezTo>
                  <a:pt x="1746504" y="411480"/>
                  <a:pt x="1728216" y="393192"/>
                  <a:pt x="1709928" y="374904"/>
                </a:cubicBezTo>
                <a:lnTo>
                  <a:pt x="1719072" y="365760"/>
                </a:lnTo>
                <a:moveTo>
                  <a:pt x="164592" y="429768"/>
                </a:moveTo>
                <a:cubicBezTo>
                  <a:pt x="173736" y="411480"/>
                  <a:pt x="192024" y="384048"/>
                  <a:pt x="210312" y="365760"/>
                </a:cubicBezTo>
                <a:lnTo>
                  <a:pt x="219456" y="374904"/>
                </a:lnTo>
                <a:cubicBezTo>
                  <a:pt x="201168" y="393192"/>
                  <a:pt x="182880" y="411480"/>
                  <a:pt x="173736" y="438912"/>
                </a:cubicBezTo>
                <a:lnTo>
                  <a:pt x="164592" y="429768"/>
                </a:lnTo>
                <a:moveTo>
                  <a:pt x="1810512" y="493776"/>
                </a:moveTo>
                <a:cubicBezTo>
                  <a:pt x="1819656" y="512064"/>
                  <a:pt x="1828800" y="539496"/>
                  <a:pt x="1837944" y="557784"/>
                </a:cubicBezTo>
                <a:lnTo>
                  <a:pt x="1828800" y="566928"/>
                </a:lnTo>
                <a:cubicBezTo>
                  <a:pt x="1819656" y="539496"/>
                  <a:pt x="1810512" y="521208"/>
                  <a:pt x="1792224" y="502920"/>
                </a:cubicBezTo>
                <a:lnTo>
                  <a:pt x="1810512" y="493776"/>
                </a:lnTo>
                <a:moveTo>
                  <a:pt x="91440" y="557784"/>
                </a:moveTo>
                <a:cubicBezTo>
                  <a:pt x="100584" y="539496"/>
                  <a:pt x="109728" y="512064"/>
                  <a:pt x="118872" y="493776"/>
                </a:cubicBezTo>
                <a:lnTo>
                  <a:pt x="137160" y="502920"/>
                </a:lnTo>
                <a:cubicBezTo>
                  <a:pt x="118872" y="521208"/>
                  <a:pt x="109728" y="539496"/>
                  <a:pt x="100584" y="566928"/>
                </a:cubicBezTo>
                <a:lnTo>
                  <a:pt x="91440" y="557784"/>
                </a:lnTo>
                <a:moveTo>
                  <a:pt x="1874520" y="630936"/>
                </a:moveTo>
                <a:cubicBezTo>
                  <a:pt x="1883664" y="658368"/>
                  <a:pt x="1883664" y="676656"/>
                  <a:pt x="1892808" y="704088"/>
                </a:cubicBezTo>
                <a:lnTo>
                  <a:pt x="1883664" y="704088"/>
                </a:lnTo>
                <a:cubicBezTo>
                  <a:pt x="1874520" y="685800"/>
                  <a:pt x="1865376" y="658368"/>
                  <a:pt x="1856232" y="630936"/>
                </a:cubicBezTo>
                <a:lnTo>
                  <a:pt x="1874520" y="630936"/>
                </a:lnTo>
                <a:moveTo>
                  <a:pt x="36576" y="704088"/>
                </a:moveTo>
                <a:cubicBezTo>
                  <a:pt x="45720" y="676656"/>
                  <a:pt x="54864" y="658368"/>
                  <a:pt x="64008" y="630936"/>
                </a:cubicBezTo>
                <a:lnTo>
                  <a:pt x="73152" y="630936"/>
                </a:lnTo>
                <a:cubicBezTo>
                  <a:pt x="64008" y="658368"/>
                  <a:pt x="54864" y="685800"/>
                  <a:pt x="45720" y="704088"/>
                </a:cubicBezTo>
                <a:lnTo>
                  <a:pt x="36576" y="704088"/>
                </a:lnTo>
                <a:moveTo>
                  <a:pt x="1911096" y="777240"/>
                </a:moveTo>
                <a:cubicBezTo>
                  <a:pt x="1920240" y="804672"/>
                  <a:pt x="1920240" y="822960"/>
                  <a:pt x="1920240" y="850392"/>
                </a:cubicBezTo>
                <a:lnTo>
                  <a:pt x="1911096" y="850392"/>
                </a:lnTo>
                <a:cubicBezTo>
                  <a:pt x="1911096" y="832104"/>
                  <a:pt x="1901952" y="804672"/>
                  <a:pt x="1901952" y="777240"/>
                </a:cubicBezTo>
                <a:lnTo>
                  <a:pt x="1911096" y="777240"/>
                </a:lnTo>
                <a:moveTo>
                  <a:pt x="9144" y="850392"/>
                </a:moveTo>
                <a:cubicBezTo>
                  <a:pt x="9144" y="822960"/>
                  <a:pt x="9144" y="804672"/>
                  <a:pt x="18288" y="777240"/>
                </a:cubicBezTo>
                <a:lnTo>
                  <a:pt x="27432" y="777240"/>
                </a:lnTo>
                <a:cubicBezTo>
                  <a:pt x="27432" y="804672"/>
                  <a:pt x="18288" y="832104"/>
                  <a:pt x="18288" y="850392"/>
                </a:cubicBezTo>
                <a:lnTo>
                  <a:pt x="9144" y="850392"/>
                </a:lnTo>
                <a:moveTo>
                  <a:pt x="1929384" y="923544"/>
                </a:moveTo>
                <a:cubicBezTo>
                  <a:pt x="1929384" y="941832"/>
                  <a:pt x="1929384" y="950976"/>
                  <a:pt x="1929384" y="960120"/>
                </a:cubicBezTo>
                <a:cubicBezTo>
                  <a:pt x="1929384" y="978408"/>
                  <a:pt x="1929384" y="987552"/>
                  <a:pt x="1929384" y="1005840"/>
                </a:cubicBezTo>
                <a:lnTo>
                  <a:pt x="1920240" y="1005840"/>
                </a:lnTo>
                <a:cubicBezTo>
                  <a:pt x="1920240" y="987552"/>
                  <a:pt x="1920240" y="978408"/>
                  <a:pt x="1920240" y="960120"/>
                </a:cubicBezTo>
                <a:cubicBezTo>
                  <a:pt x="1920240" y="950976"/>
                  <a:pt x="1920240" y="941832"/>
                  <a:pt x="1920240" y="923544"/>
                </a:cubicBezTo>
                <a:lnTo>
                  <a:pt x="1929384" y="923544"/>
                </a:lnTo>
                <a:moveTo>
                  <a:pt x="0" y="960120"/>
                </a:moveTo>
                <a:cubicBezTo>
                  <a:pt x="0" y="950976"/>
                  <a:pt x="0" y="941832"/>
                  <a:pt x="0" y="923544"/>
                </a:cubicBezTo>
                <a:lnTo>
                  <a:pt x="9144" y="923544"/>
                </a:lnTo>
                <a:cubicBezTo>
                  <a:pt x="9144" y="941832"/>
                  <a:pt x="9144" y="950976"/>
                  <a:pt x="9144" y="960120"/>
                </a:cubicBezTo>
                <a:cubicBezTo>
                  <a:pt x="9144" y="978408"/>
                  <a:pt x="9144" y="987552"/>
                  <a:pt x="9144" y="1005840"/>
                </a:cubicBezTo>
                <a:lnTo>
                  <a:pt x="0" y="1005840"/>
                </a:lnTo>
                <a:cubicBezTo>
                  <a:pt x="0" y="987552"/>
                  <a:pt x="0" y="978408"/>
                  <a:pt x="0" y="960120"/>
                </a:cubicBezTo>
                <a:moveTo>
                  <a:pt x="1920240" y="1078992"/>
                </a:moveTo>
                <a:cubicBezTo>
                  <a:pt x="1920240" y="1106424"/>
                  <a:pt x="1920240" y="1124712"/>
                  <a:pt x="1911096" y="1152144"/>
                </a:cubicBezTo>
                <a:lnTo>
                  <a:pt x="1901952" y="1152144"/>
                </a:lnTo>
                <a:cubicBezTo>
                  <a:pt x="1901952" y="1124712"/>
                  <a:pt x="1911096" y="1097280"/>
                  <a:pt x="1911096" y="1078992"/>
                </a:cubicBezTo>
                <a:lnTo>
                  <a:pt x="1920240" y="1078992"/>
                </a:lnTo>
                <a:moveTo>
                  <a:pt x="18288" y="1152144"/>
                </a:moveTo>
                <a:cubicBezTo>
                  <a:pt x="9144" y="1124712"/>
                  <a:pt x="9144" y="1106424"/>
                  <a:pt x="9144" y="1078992"/>
                </a:cubicBezTo>
                <a:lnTo>
                  <a:pt x="18288" y="1078992"/>
                </a:lnTo>
                <a:cubicBezTo>
                  <a:pt x="18288" y="1097280"/>
                  <a:pt x="27432" y="1124712"/>
                  <a:pt x="27432" y="1152144"/>
                </a:cubicBezTo>
                <a:lnTo>
                  <a:pt x="18288" y="1152144"/>
                </a:lnTo>
                <a:moveTo>
                  <a:pt x="1892808" y="1225296"/>
                </a:moveTo>
                <a:cubicBezTo>
                  <a:pt x="1883664" y="1252728"/>
                  <a:pt x="1883664" y="1271016"/>
                  <a:pt x="1874520" y="1298448"/>
                </a:cubicBezTo>
                <a:lnTo>
                  <a:pt x="1856232" y="1298448"/>
                </a:lnTo>
                <a:cubicBezTo>
                  <a:pt x="1865376" y="1271016"/>
                  <a:pt x="1874520" y="1243584"/>
                  <a:pt x="1883664" y="1225296"/>
                </a:cubicBezTo>
                <a:lnTo>
                  <a:pt x="1892808" y="1225296"/>
                </a:lnTo>
                <a:moveTo>
                  <a:pt x="64008" y="1298448"/>
                </a:moveTo>
                <a:cubicBezTo>
                  <a:pt x="54864" y="1271016"/>
                  <a:pt x="45720" y="1252728"/>
                  <a:pt x="36576" y="1225296"/>
                </a:cubicBezTo>
                <a:lnTo>
                  <a:pt x="45720" y="1225296"/>
                </a:lnTo>
                <a:cubicBezTo>
                  <a:pt x="54864" y="1243584"/>
                  <a:pt x="64008" y="1271016"/>
                  <a:pt x="73152" y="1298448"/>
                </a:cubicBezTo>
                <a:lnTo>
                  <a:pt x="64008" y="1298448"/>
                </a:lnTo>
                <a:moveTo>
                  <a:pt x="1837944" y="1371600"/>
                </a:moveTo>
                <a:cubicBezTo>
                  <a:pt x="1828800" y="1389888"/>
                  <a:pt x="1819656" y="1417320"/>
                  <a:pt x="1810512" y="1435608"/>
                </a:cubicBezTo>
                <a:lnTo>
                  <a:pt x="1792224" y="1426464"/>
                </a:lnTo>
                <a:cubicBezTo>
                  <a:pt x="1810512" y="1408176"/>
                  <a:pt x="1819656" y="1389888"/>
                  <a:pt x="1828800" y="1362456"/>
                </a:cubicBezTo>
                <a:lnTo>
                  <a:pt x="1837944" y="1371600"/>
                </a:lnTo>
                <a:moveTo>
                  <a:pt x="118872" y="1435608"/>
                </a:moveTo>
                <a:cubicBezTo>
                  <a:pt x="109728" y="1417320"/>
                  <a:pt x="100584" y="1389888"/>
                  <a:pt x="91440" y="1371600"/>
                </a:cubicBezTo>
                <a:lnTo>
                  <a:pt x="100584" y="1362456"/>
                </a:lnTo>
                <a:cubicBezTo>
                  <a:pt x="109728" y="1389888"/>
                  <a:pt x="118872" y="1408176"/>
                  <a:pt x="137160" y="1426464"/>
                </a:cubicBezTo>
                <a:lnTo>
                  <a:pt x="118872" y="1435608"/>
                </a:lnTo>
                <a:moveTo>
                  <a:pt x="1764792" y="1499616"/>
                </a:moveTo>
                <a:cubicBezTo>
                  <a:pt x="1755648" y="1517904"/>
                  <a:pt x="1737360" y="1545336"/>
                  <a:pt x="1719072" y="1563624"/>
                </a:cubicBezTo>
                <a:lnTo>
                  <a:pt x="1709928" y="1554480"/>
                </a:lnTo>
                <a:cubicBezTo>
                  <a:pt x="1728216" y="1536192"/>
                  <a:pt x="1746504" y="1517904"/>
                  <a:pt x="1755648" y="1490472"/>
                </a:cubicBezTo>
                <a:lnTo>
                  <a:pt x="1764792" y="1499616"/>
                </a:lnTo>
                <a:moveTo>
                  <a:pt x="210312" y="1563624"/>
                </a:moveTo>
                <a:cubicBezTo>
                  <a:pt x="192024" y="1545336"/>
                  <a:pt x="173736" y="1517904"/>
                  <a:pt x="164592" y="1499616"/>
                </a:cubicBezTo>
                <a:lnTo>
                  <a:pt x="173736" y="1490472"/>
                </a:lnTo>
                <a:cubicBezTo>
                  <a:pt x="182880" y="1517904"/>
                  <a:pt x="201168" y="1536192"/>
                  <a:pt x="219456" y="1554480"/>
                </a:cubicBezTo>
                <a:lnTo>
                  <a:pt x="210312" y="1563624"/>
                </a:lnTo>
                <a:moveTo>
                  <a:pt x="1673352" y="1618488"/>
                </a:moveTo>
                <a:cubicBezTo>
                  <a:pt x="1655064" y="1636776"/>
                  <a:pt x="1636776" y="1655064"/>
                  <a:pt x="1618488" y="1673352"/>
                </a:cubicBezTo>
                <a:lnTo>
                  <a:pt x="1609344" y="1664208"/>
                </a:lnTo>
                <a:cubicBezTo>
                  <a:pt x="1627632" y="1645920"/>
                  <a:pt x="1645920" y="1627632"/>
                  <a:pt x="1664208" y="1609344"/>
                </a:cubicBezTo>
                <a:lnTo>
                  <a:pt x="1673352" y="1618488"/>
                </a:lnTo>
                <a:moveTo>
                  <a:pt x="310896" y="1673352"/>
                </a:moveTo>
                <a:cubicBezTo>
                  <a:pt x="292608" y="1655064"/>
                  <a:pt x="274320" y="1636776"/>
                  <a:pt x="256032" y="1618488"/>
                </a:cubicBezTo>
                <a:lnTo>
                  <a:pt x="265176" y="1609344"/>
                </a:lnTo>
                <a:cubicBezTo>
                  <a:pt x="283464" y="1627632"/>
                  <a:pt x="301752" y="1645920"/>
                  <a:pt x="320040" y="1664208"/>
                </a:cubicBezTo>
                <a:lnTo>
                  <a:pt x="310896" y="1673352"/>
                </a:lnTo>
                <a:moveTo>
                  <a:pt x="1563624" y="1719072"/>
                </a:moveTo>
                <a:cubicBezTo>
                  <a:pt x="1545336" y="1737360"/>
                  <a:pt x="1517904" y="1755648"/>
                  <a:pt x="1499616" y="1764792"/>
                </a:cubicBezTo>
                <a:lnTo>
                  <a:pt x="1490472" y="1755648"/>
                </a:lnTo>
                <a:cubicBezTo>
                  <a:pt x="1517904" y="1746504"/>
                  <a:pt x="1536192" y="1728216"/>
                  <a:pt x="1554480" y="1709928"/>
                </a:cubicBezTo>
                <a:lnTo>
                  <a:pt x="1563624" y="1719072"/>
                </a:lnTo>
                <a:moveTo>
                  <a:pt x="429768" y="1764792"/>
                </a:moveTo>
                <a:cubicBezTo>
                  <a:pt x="411480" y="1755648"/>
                  <a:pt x="384048" y="1737360"/>
                  <a:pt x="365760" y="1719072"/>
                </a:cubicBezTo>
                <a:lnTo>
                  <a:pt x="374904" y="1709928"/>
                </a:lnTo>
                <a:cubicBezTo>
                  <a:pt x="393192" y="1728216"/>
                  <a:pt x="411480" y="1746504"/>
                  <a:pt x="438912" y="1755648"/>
                </a:cubicBezTo>
                <a:lnTo>
                  <a:pt x="429768" y="1764792"/>
                </a:lnTo>
                <a:moveTo>
                  <a:pt x="557784" y="1837944"/>
                </a:moveTo>
                <a:cubicBezTo>
                  <a:pt x="539496" y="1828800"/>
                  <a:pt x="512064" y="1819656"/>
                  <a:pt x="493776" y="1810512"/>
                </a:cubicBezTo>
                <a:lnTo>
                  <a:pt x="502920" y="1792224"/>
                </a:lnTo>
                <a:cubicBezTo>
                  <a:pt x="521208" y="1810512"/>
                  <a:pt x="539496" y="1819656"/>
                  <a:pt x="566928" y="1828800"/>
                </a:cubicBezTo>
                <a:lnTo>
                  <a:pt x="557784" y="1837944"/>
                </a:lnTo>
                <a:moveTo>
                  <a:pt x="1435608" y="1810512"/>
                </a:moveTo>
                <a:cubicBezTo>
                  <a:pt x="1417320" y="1819656"/>
                  <a:pt x="1389888" y="1828800"/>
                  <a:pt x="1371600" y="1837944"/>
                </a:cubicBezTo>
                <a:lnTo>
                  <a:pt x="1362456" y="1828800"/>
                </a:lnTo>
                <a:cubicBezTo>
                  <a:pt x="1389888" y="1819656"/>
                  <a:pt x="1408176" y="1810512"/>
                  <a:pt x="1426464" y="1792224"/>
                </a:cubicBezTo>
                <a:lnTo>
                  <a:pt x="1435608" y="1810512"/>
                </a:lnTo>
                <a:moveTo>
                  <a:pt x="704088" y="1892808"/>
                </a:moveTo>
                <a:cubicBezTo>
                  <a:pt x="676656" y="1883664"/>
                  <a:pt x="658368" y="1874520"/>
                  <a:pt x="630936" y="1865376"/>
                </a:cubicBezTo>
                <a:lnTo>
                  <a:pt x="630936" y="1856232"/>
                </a:lnTo>
                <a:cubicBezTo>
                  <a:pt x="658368" y="1865376"/>
                  <a:pt x="685800" y="1874520"/>
                  <a:pt x="704088" y="1883664"/>
                </a:cubicBezTo>
                <a:lnTo>
                  <a:pt x="704088" y="1892808"/>
                </a:lnTo>
                <a:moveTo>
                  <a:pt x="1298448" y="1865376"/>
                </a:moveTo>
                <a:cubicBezTo>
                  <a:pt x="1271016" y="1874520"/>
                  <a:pt x="1252728" y="1883664"/>
                  <a:pt x="1225296" y="1892808"/>
                </a:cubicBezTo>
                <a:lnTo>
                  <a:pt x="1225296" y="1883664"/>
                </a:lnTo>
                <a:cubicBezTo>
                  <a:pt x="1243584" y="1874520"/>
                  <a:pt x="1271016" y="1865376"/>
                  <a:pt x="1298448" y="1856232"/>
                </a:cubicBezTo>
                <a:lnTo>
                  <a:pt x="1298448" y="1865376"/>
                </a:lnTo>
                <a:moveTo>
                  <a:pt x="850392" y="1920240"/>
                </a:moveTo>
                <a:cubicBezTo>
                  <a:pt x="822960" y="1920240"/>
                  <a:pt x="804672" y="1911096"/>
                  <a:pt x="777240" y="1911096"/>
                </a:cubicBezTo>
                <a:lnTo>
                  <a:pt x="777240" y="1901952"/>
                </a:lnTo>
                <a:cubicBezTo>
                  <a:pt x="804672" y="1901952"/>
                  <a:pt x="832104" y="1911096"/>
                  <a:pt x="850392" y="1911096"/>
                </a:cubicBezTo>
                <a:lnTo>
                  <a:pt x="850392" y="1920240"/>
                </a:lnTo>
                <a:moveTo>
                  <a:pt x="1152144" y="1911096"/>
                </a:moveTo>
                <a:cubicBezTo>
                  <a:pt x="1124712" y="1911096"/>
                  <a:pt x="1106424" y="1920240"/>
                  <a:pt x="1078992" y="1920240"/>
                </a:cubicBezTo>
                <a:lnTo>
                  <a:pt x="1078992" y="1911096"/>
                </a:lnTo>
                <a:cubicBezTo>
                  <a:pt x="1106424" y="1911096"/>
                  <a:pt x="1124712" y="1901952"/>
                  <a:pt x="1152144" y="1901952"/>
                </a:cubicBezTo>
                <a:lnTo>
                  <a:pt x="1152144" y="1911096"/>
                </a:lnTo>
                <a:moveTo>
                  <a:pt x="969264" y="1929384"/>
                </a:moveTo>
                <a:cubicBezTo>
                  <a:pt x="950976" y="1929384"/>
                  <a:pt x="941832" y="1929384"/>
                  <a:pt x="923544" y="1929384"/>
                </a:cubicBezTo>
                <a:lnTo>
                  <a:pt x="923544" y="1911096"/>
                </a:lnTo>
                <a:cubicBezTo>
                  <a:pt x="941832" y="1920240"/>
                  <a:pt x="950976" y="1920240"/>
                  <a:pt x="969264" y="1920240"/>
                </a:cubicBezTo>
                <a:cubicBezTo>
                  <a:pt x="978408" y="1920240"/>
                  <a:pt x="987552" y="1920240"/>
                  <a:pt x="1005840" y="1911096"/>
                </a:cubicBezTo>
                <a:lnTo>
                  <a:pt x="1005840" y="1929384"/>
                </a:lnTo>
                <a:cubicBezTo>
                  <a:pt x="987552" y="1929384"/>
                  <a:pt x="978408" y="1929384"/>
                  <a:pt x="969264" y="1929384"/>
                </a:cubicBezTo>
              </a:path>
            </a:pathLst>
          </a:custGeom>
          <a:gradFill>
            <a:gsLst>
              <a:gs pos="0">
                <a:schemeClr val="accent1">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0" tIns="0" rIns="0" bIns="0" anchor="ctr" anchorCtr="0">
            <a:noAutofit/>
          </a:bodyPr>
          <a:lstStyle/>
          <a:p>
            <a:pPr algn="ctr"/>
            <a:r>
              <a:rPr lang="en-US" altLang="zh-CN" sz="2800" b="1" dirty="0">
                <a:solidFill>
                  <a:schemeClr val="accent1"/>
                </a:solidFill>
                <a:effectLst>
                  <a:outerShdw blurRad="38100" dist="25400" dir="5400000" algn="ctr" rotWithShape="0">
                    <a:srgbClr val="6E747A">
                      <a:alpha val="43000"/>
                    </a:srgbClr>
                  </a:outerShdw>
                </a:effectLst>
                <a:latin typeface="+mn-ea"/>
                <a:cs typeface="+mn-ea"/>
              </a:rPr>
              <a:t>Service</a:t>
            </a:r>
            <a:endParaRPr lang="en-US" altLang="zh-CN" sz="2800" b="1" dirty="0">
              <a:solidFill>
                <a:schemeClr val="accent1"/>
              </a:solidFill>
              <a:effectLst>
                <a:outerShdw blurRad="38100" dist="25400" dir="5400000" algn="ctr" rotWithShape="0">
                  <a:srgbClr val="6E747A">
                    <a:alpha val="43000"/>
                  </a:srgbClr>
                </a:outerShdw>
              </a:effectLst>
              <a:latin typeface="+mn-ea"/>
              <a:cs typeface="+mn-ea"/>
            </a:endParaRPr>
          </a:p>
        </p:txBody>
      </p:sp>
      <p:sp>
        <p:nvSpPr>
          <p:cNvPr id="7" name="对象2"/>
          <p:cNvSpPr/>
          <p:nvPr>
            <p:custDataLst>
              <p:tags r:id="rId3"/>
            </p:custDataLst>
          </p:nvPr>
        </p:nvSpPr>
        <p:spPr>
          <a:xfrm>
            <a:off x="3483928" y="4008120"/>
            <a:ext cx="8055864" cy="1563624"/>
          </a:xfrm>
          <a:custGeom>
            <a:avLst/>
            <a:gdLst/>
            <a:ahLst/>
            <a:cxnLst/>
            <a:rect l="l" t="t" r="r" b="b"/>
            <a:pathLst>
              <a:path w="8055864" h="1563624">
                <a:moveTo>
                  <a:pt x="0" y="1563624"/>
                </a:moveTo>
                <a:lnTo>
                  <a:pt x="8055864" y="1563624"/>
                </a:lnTo>
                <a:lnTo>
                  <a:pt x="8055864" y="54864"/>
                </a:lnTo>
                <a:lnTo>
                  <a:pt x="795528" y="0"/>
                </a:lnTo>
                <a:cubicBezTo>
                  <a:pt x="777240" y="630936"/>
                  <a:pt x="466344" y="1197864"/>
                  <a:pt x="0" y="1563624"/>
                </a:cubicBezTo>
              </a:path>
            </a:pathLst>
          </a:custGeom>
          <a:gradFill>
            <a:gsLst>
              <a:gs pos="0">
                <a:schemeClr val="lt1">
                  <a:alpha val="0"/>
                </a:schemeClr>
              </a:gs>
              <a:gs pos="100000">
                <a:srgbClr val="3982FF">
                  <a:alpha val="9000"/>
                </a:srgbClr>
              </a:gs>
            </a:gsLst>
            <a:lin ang="10800000" scaled="0"/>
          </a:gradFill>
          <a:ln w="12700">
            <a:gradFill>
              <a:gsLst>
                <a:gs pos="0">
                  <a:schemeClr val="bg1">
                    <a:alpha val="0"/>
                  </a:schemeClr>
                </a:gs>
                <a:gs pos="100000">
                  <a:srgbClr val="3982FF">
                    <a:alpha val="50000"/>
                  </a:srgbClr>
                </a:gs>
              </a:gsLst>
              <a:lin ang="1080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619885" rIns="91440" numCol="1" spcCol="0" rtlCol="0" fromWordArt="0" anchor="ctr" anchorCtr="1" forceAA="0" compatLnSpc="1">
            <a:noAutofit/>
          </a:bodyPr>
          <a:lstStyle/>
          <a:p>
            <a:pPr lvl="0" algn="l">
              <a:lnSpc>
                <a:spcPct val="150000"/>
              </a:lnSpc>
              <a:spcBef>
                <a:spcPct val="0"/>
              </a:spcBef>
              <a:spcAft>
                <a:spcPct val="0"/>
              </a:spcAft>
              <a:buClrTx/>
              <a:buSzTx/>
              <a:buFontTx/>
            </a:pPr>
            <a:r>
              <a:rPr lang="zh-CN" altLang="en-US" dirty="0">
                <a:solidFill>
                  <a:schemeClr val="tx1">
                    <a:lumMod val="85000"/>
                    <a:lumOff val="15000"/>
                  </a:schemeClr>
                </a:solidFill>
                <a:latin typeface="+mn-ea"/>
                <a:cs typeface="+mn-ea"/>
                <a:sym typeface="+mn-ea"/>
              </a:rPr>
              <a:t>Service 是Kubernetes内部的一种抽象，用于将 Pod 集合在网络上公开。并为外界提供了访问Pods的一个稳定的、统一的接口。</a:t>
            </a:r>
            <a:endParaRPr lang="zh-CN" altLang="en-US" dirty="0">
              <a:solidFill>
                <a:schemeClr val="tx1">
                  <a:lumMod val="85000"/>
                  <a:lumOff val="15000"/>
                </a:schemeClr>
              </a:solidFill>
              <a:latin typeface="+mn-ea"/>
              <a:cs typeface="+mn-ea"/>
              <a:sym typeface="+mn-ea"/>
            </a:endParaRPr>
          </a:p>
        </p:txBody>
      </p:sp>
      <p:sp>
        <p:nvSpPr>
          <p:cNvPr id="8" name="对象3"/>
          <p:cNvSpPr/>
          <p:nvPr>
            <p:custDataLst>
              <p:tags r:id="rId4"/>
            </p:custDataLst>
          </p:nvPr>
        </p:nvSpPr>
        <p:spPr>
          <a:xfrm>
            <a:off x="3471228" y="2315845"/>
            <a:ext cx="8074152" cy="1563624"/>
          </a:xfrm>
          <a:custGeom>
            <a:avLst/>
            <a:gdLst/>
            <a:ahLst/>
            <a:cxnLst/>
            <a:rect l="l" t="t" r="r" b="b"/>
            <a:pathLst>
              <a:path w="8074152" h="1563624">
                <a:moveTo>
                  <a:pt x="804672" y="1563624"/>
                </a:moveTo>
                <a:lnTo>
                  <a:pt x="8074152" y="1563624"/>
                </a:lnTo>
                <a:lnTo>
                  <a:pt x="8074152" y="0"/>
                </a:lnTo>
                <a:lnTo>
                  <a:pt x="0" y="18288"/>
                </a:lnTo>
                <a:cubicBezTo>
                  <a:pt x="475488" y="365760"/>
                  <a:pt x="786384" y="923544"/>
                  <a:pt x="804672" y="1563624"/>
                </a:cubicBezTo>
              </a:path>
            </a:pathLst>
          </a:custGeom>
          <a:gradFill>
            <a:gsLst>
              <a:gs pos="0">
                <a:schemeClr val="lt1">
                  <a:alpha val="0"/>
                </a:schemeClr>
              </a:gs>
              <a:gs pos="100000">
                <a:schemeClr val="accent1">
                  <a:alpha val="10000"/>
                </a:schemeClr>
              </a:gs>
            </a:gsLst>
            <a:lin ang="10800000" scaled="0"/>
          </a:gradFill>
          <a:ln w="12700">
            <a:gradFill>
              <a:gsLst>
                <a:gs pos="0">
                  <a:schemeClr val="bg1">
                    <a:alpha val="0"/>
                  </a:schemeClr>
                </a:gs>
                <a:gs pos="100000">
                  <a:schemeClr val="accent1">
                    <a:alpha val="50000"/>
                  </a:schemeClr>
                </a:gs>
              </a:gsLst>
              <a:lin ang="10620000" scaled="0"/>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1619885" anchor="ctr" anchorCtr="1">
            <a:noAutofit/>
          </a:bodyPr>
          <a:lstStyle/>
          <a:p>
            <a:pPr indent="0" algn="l" fontAlgn="auto">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创建完成的Pod在默认情况下会被Kubernetes分配一个Pod IP用于对外提供服务，但是Pod IP仅在集群内部可见，外界不可访问。</a:t>
            </a:r>
            <a:endParaRPr lang="zh-CN" altLang="en-US" dirty="0">
              <a:solidFill>
                <a:schemeClr val="tx1">
                  <a:lumMod val="85000"/>
                  <a:lumOff val="15000"/>
                </a:schemeClr>
              </a:solidFill>
              <a:latin typeface="+mn-ea"/>
              <a:cs typeface="+mn-ea"/>
              <a:sym typeface="+mn-ea"/>
            </a:endParaRPr>
          </a:p>
        </p:txBody>
      </p:sp>
      <p:sp>
        <p:nvSpPr>
          <p:cNvPr id="11" name="对象4"/>
          <p:cNvSpPr/>
          <p:nvPr>
            <p:custDataLst>
              <p:tags r:id="rId5"/>
            </p:custDataLst>
          </p:nvPr>
        </p:nvSpPr>
        <p:spPr>
          <a:xfrm>
            <a:off x="609283" y="2343150"/>
            <a:ext cx="3200400" cy="3200400"/>
          </a:xfrm>
          <a:custGeom>
            <a:avLst/>
            <a:gdLst/>
            <a:ahLst/>
            <a:cxnLst/>
            <a:rect l="l" t="t" r="r" b="b"/>
            <a:pathLst>
              <a:path w="3200400" h="3200400">
                <a:moveTo>
                  <a:pt x="1600200" y="3200400"/>
                </a:moveTo>
                <a:cubicBezTo>
                  <a:pt x="2487168" y="3200400"/>
                  <a:pt x="3200400" y="2478024"/>
                  <a:pt x="3200400" y="1600200"/>
                </a:cubicBezTo>
                <a:cubicBezTo>
                  <a:pt x="3200400" y="713232"/>
                  <a:pt x="2487168" y="0"/>
                  <a:pt x="1600200" y="0"/>
                </a:cubicBezTo>
                <a:cubicBezTo>
                  <a:pt x="713232" y="0"/>
                  <a:pt x="0" y="713232"/>
                  <a:pt x="0" y="1600200"/>
                </a:cubicBezTo>
                <a:cubicBezTo>
                  <a:pt x="0" y="2478024"/>
                  <a:pt x="713232" y="3200400"/>
                  <a:pt x="1600200" y="3200400"/>
                </a:cubicBezTo>
                <a:moveTo>
                  <a:pt x="1600200" y="2770632"/>
                </a:moveTo>
                <a:cubicBezTo>
                  <a:pt x="2249424" y="2770632"/>
                  <a:pt x="2770632" y="2249424"/>
                  <a:pt x="2770632" y="1600200"/>
                </a:cubicBezTo>
                <a:cubicBezTo>
                  <a:pt x="2770632" y="950976"/>
                  <a:pt x="2249424" y="429768"/>
                  <a:pt x="1600200" y="429768"/>
                </a:cubicBezTo>
                <a:cubicBezTo>
                  <a:pt x="950976" y="429768"/>
                  <a:pt x="429768" y="950976"/>
                  <a:pt x="429768" y="1600200"/>
                </a:cubicBezTo>
                <a:cubicBezTo>
                  <a:pt x="429768" y="2249424"/>
                  <a:pt x="950976" y="2770632"/>
                  <a:pt x="1600200" y="2770632"/>
                </a:cubicBezTo>
              </a:path>
            </a:pathLst>
          </a:custGeom>
          <a:gradFill>
            <a:gsLst>
              <a:gs pos="0">
                <a:schemeClr val="accent1">
                  <a:alpha val="20000"/>
                </a:schemeClr>
              </a:gs>
              <a:gs pos="100000">
                <a:schemeClr val="accent1">
                  <a:alpha val="2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solidFill>
                <a:schemeClr val="lt1"/>
              </a:solidFill>
            </a:endParaRPr>
          </a:p>
        </p:txBody>
      </p:sp>
      <p:sp>
        <p:nvSpPr>
          <p:cNvPr id="12" name="对象5"/>
          <p:cNvSpPr/>
          <p:nvPr>
            <p:custDataLst>
              <p:tags r:id="rId6"/>
            </p:custDataLst>
          </p:nvPr>
        </p:nvSpPr>
        <p:spPr>
          <a:xfrm>
            <a:off x="746443" y="2489835"/>
            <a:ext cx="2916936" cy="2916936"/>
          </a:xfrm>
          <a:custGeom>
            <a:avLst/>
            <a:gdLst/>
            <a:ahLst/>
            <a:cxnLst/>
            <a:rect l="l" t="t" r="r" b="b"/>
            <a:pathLst>
              <a:path w="2916936" h="2916936">
                <a:moveTo>
                  <a:pt x="1453896" y="2916936"/>
                </a:moveTo>
                <a:cubicBezTo>
                  <a:pt x="2258568" y="2916936"/>
                  <a:pt x="2916936" y="2258568"/>
                  <a:pt x="2916936" y="1453896"/>
                </a:cubicBezTo>
                <a:cubicBezTo>
                  <a:pt x="2916936" y="649224"/>
                  <a:pt x="2258568" y="0"/>
                  <a:pt x="1453896" y="0"/>
                </a:cubicBezTo>
                <a:cubicBezTo>
                  <a:pt x="649224" y="0"/>
                  <a:pt x="0" y="649224"/>
                  <a:pt x="0" y="1453896"/>
                </a:cubicBezTo>
                <a:cubicBezTo>
                  <a:pt x="0" y="2258568"/>
                  <a:pt x="649224" y="2916936"/>
                  <a:pt x="1453896" y="2916936"/>
                </a:cubicBezTo>
                <a:moveTo>
                  <a:pt x="1453896" y="2523744"/>
                </a:moveTo>
                <a:cubicBezTo>
                  <a:pt x="2048256" y="2523744"/>
                  <a:pt x="2523744" y="2048256"/>
                  <a:pt x="2523744" y="1453896"/>
                </a:cubicBezTo>
                <a:cubicBezTo>
                  <a:pt x="2523744" y="868680"/>
                  <a:pt x="2048256" y="393192"/>
                  <a:pt x="1453896" y="393192"/>
                </a:cubicBezTo>
                <a:cubicBezTo>
                  <a:pt x="868680" y="393192"/>
                  <a:pt x="393192" y="868680"/>
                  <a:pt x="393192" y="1453896"/>
                </a:cubicBezTo>
                <a:cubicBezTo>
                  <a:pt x="393192" y="2048256"/>
                  <a:pt x="868680" y="2523744"/>
                  <a:pt x="1453896" y="2523744"/>
                </a:cubicBezTo>
              </a:path>
            </a:pathLst>
          </a:custGeom>
          <a:gradFill>
            <a:gsLst>
              <a:gs pos="0">
                <a:schemeClr val="accent1">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solidFill>
                <a:schemeClr val="lt1"/>
              </a:solidFill>
            </a:endParaRPr>
          </a:p>
        </p:txBody>
      </p:sp>
      <p:sp>
        <p:nvSpPr>
          <p:cNvPr id="9" name="椭圆 8"/>
          <p:cNvSpPr/>
          <p:nvPr>
            <p:custDataLst>
              <p:tags r:id="rId7"/>
            </p:custDataLst>
          </p:nvPr>
        </p:nvSpPr>
        <p:spPr>
          <a:xfrm>
            <a:off x="4403408" y="2838450"/>
            <a:ext cx="511200" cy="511200"/>
          </a:xfrm>
          <a:prstGeom prst="ellipse">
            <a:avLst/>
          </a:prstGeom>
          <a:gradFill>
            <a:gsLst>
              <a:gs pos="0">
                <a:schemeClr val="accent1">
                  <a:alpha val="100000"/>
                </a:schemeClr>
              </a:gs>
              <a:gs pos="100000">
                <a:schemeClr val="accent1">
                  <a:alpha val="100000"/>
                </a:schemeClr>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01</a:t>
            </a:r>
            <a:endParaRPr lang="en-US" altLang="zh-CN" sz="2000" b="1">
              <a:solidFill>
                <a:schemeClr val="lt1">
                  <a:lumMod val="100000"/>
                </a:schemeClr>
              </a:solidFill>
              <a:latin typeface="+mn-ea"/>
              <a:cs typeface="+mn-ea"/>
              <a:sym typeface="+mn-ea"/>
            </a:endParaRPr>
          </a:p>
        </p:txBody>
      </p:sp>
      <p:sp>
        <p:nvSpPr>
          <p:cNvPr id="10" name="椭圆 9"/>
          <p:cNvSpPr/>
          <p:nvPr>
            <p:custDataLst>
              <p:tags r:id="rId8"/>
            </p:custDataLst>
          </p:nvPr>
        </p:nvSpPr>
        <p:spPr>
          <a:xfrm>
            <a:off x="4403408" y="4524375"/>
            <a:ext cx="511200" cy="511200"/>
          </a:xfrm>
          <a:prstGeom prst="ellipse">
            <a:avLst/>
          </a:prstGeom>
          <a:solidFill>
            <a:schemeClr val="accent1"/>
          </a:solidFill>
          <a:effectLst>
            <a:outerShdw blurRad="254000" dist="50800" dir="5400000" sx="102000" sy="102000" algn="ctr" rotWithShape="0">
              <a:schemeClr val="accent2">
                <a:lumMod val="40000"/>
                <a:lumOff val="60000"/>
                <a:alpha val="40000"/>
              </a:schemeClr>
            </a:outerShdw>
          </a:effectLst>
        </p:spPr>
        <p:txBody>
          <a:bodyPr wrap="none" lIns="0" tIns="0" rIns="0" bIns="0" rtlCol="0" anchor="ctr">
            <a:noAutofit/>
          </a:bodyPr>
          <a:lstStyle/>
          <a:p>
            <a:pPr algn="ctr">
              <a:spcBef>
                <a:spcPct val="0"/>
              </a:spcBef>
              <a:spcAft>
                <a:spcPct val="0"/>
              </a:spcAft>
            </a:pPr>
            <a:r>
              <a:rPr lang="en-US" altLang="zh-CN" sz="2000" b="1">
                <a:solidFill>
                  <a:schemeClr val="lt1">
                    <a:lumMod val="100000"/>
                  </a:schemeClr>
                </a:solidFill>
                <a:latin typeface="+mn-ea"/>
                <a:cs typeface="+mn-ea"/>
                <a:sym typeface="+mn-ea"/>
              </a:rPr>
              <a:t>02</a:t>
            </a:r>
            <a:endParaRPr lang="en-US" altLang="zh-CN" sz="2000" b="1">
              <a:solidFill>
                <a:schemeClr val="lt1">
                  <a:lumMod val="100000"/>
                </a:schemeClr>
              </a:solidFill>
              <a:latin typeface="+mn-ea"/>
              <a:cs typeface="+mn-ea"/>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30186" y="1217329"/>
            <a:ext cx="7731628" cy="1360646"/>
            <a:chOff x="2136944" y="1437986"/>
            <a:chExt cx="7731628" cy="1360646"/>
          </a:xfrm>
        </p:grpSpPr>
        <p:sp>
          <p:nvSpPr>
            <p:cNvPr id="4" name="文本框 3"/>
            <p:cNvSpPr txBox="1"/>
            <p:nvPr/>
          </p:nvSpPr>
          <p:spPr>
            <a:xfrm>
              <a:off x="3819027" y="1437986"/>
              <a:ext cx="4367463" cy="922020"/>
            </a:xfrm>
            <a:prstGeom prst="rect">
              <a:avLst/>
            </a:prstGeom>
            <a:noFill/>
          </p:spPr>
          <p:txBody>
            <a:bodyPr wrap="square" rtlCol="0">
              <a:spAutoFit/>
            </a:bodyPr>
            <a:lstStyle/>
            <a:p>
              <a:pPr algn="ctr"/>
              <a:r>
                <a:rPr kumimoji="1" lang="zh-CN" altLang="en-US" sz="5400" dirty="0">
                  <a:solidFill>
                    <a:srgbClr val="3982FF"/>
                  </a:solidFill>
                  <a:latin typeface="+mn-ea"/>
                </a:rPr>
                <a:t>第一章</a:t>
              </a:r>
              <a:endParaRPr kumimoji="1" lang="zh-CN" altLang="en-US" sz="5400" dirty="0">
                <a:solidFill>
                  <a:srgbClr val="3982FF"/>
                </a:solidFill>
                <a:latin typeface="+mn-ea"/>
              </a:endParaRPr>
            </a:p>
          </p:txBody>
        </p:sp>
        <p:sp>
          <p:nvSpPr>
            <p:cNvPr id="5" name="文本框 4"/>
            <p:cNvSpPr txBox="1"/>
            <p:nvPr/>
          </p:nvSpPr>
          <p:spPr>
            <a:xfrm>
              <a:off x="2136944" y="1783902"/>
              <a:ext cx="7731628" cy="1014730"/>
            </a:xfrm>
            <a:prstGeom prst="rect">
              <a:avLst/>
            </a:prstGeom>
            <a:noFill/>
          </p:spPr>
          <p:txBody>
            <a:bodyPr wrap="square" rtlCol="0">
              <a:spAutoFit/>
            </a:bodyPr>
            <a:lstStyle/>
            <a:p>
              <a:pPr algn="ctr"/>
              <a:r>
                <a:rPr kumimoji="1" lang="en-US" altLang="zh-CN"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rPr>
                <a:t>CHAPTER ONE</a:t>
              </a:r>
              <a:endParaRPr kumimoji="1" lang="en-US" altLang="zh-CN"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endParaRPr>
            </a:p>
          </p:txBody>
        </p:sp>
      </p:grpSp>
      <p:grpSp>
        <p:nvGrpSpPr>
          <p:cNvPr id="8" name="组合 7"/>
          <p:cNvGrpSpPr/>
          <p:nvPr/>
        </p:nvGrpSpPr>
        <p:grpSpPr>
          <a:xfrm>
            <a:off x="3462410" y="2779050"/>
            <a:ext cx="5267180" cy="1298867"/>
            <a:chOff x="1794020" y="3368994"/>
            <a:chExt cx="5267180" cy="1298867"/>
          </a:xfrm>
        </p:grpSpPr>
        <p:sp>
          <p:nvSpPr>
            <p:cNvPr id="6" name="文本框 5"/>
            <p:cNvSpPr txBox="1"/>
            <p:nvPr/>
          </p:nvSpPr>
          <p:spPr>
            <a:xfrm>
              <a:off x="1794020" y="3368994"/>
              <a:ext cx="5267180" cy="922020"/>
            </a:xfrm>
            <a:prstGeom prst="rect">
              <a:avLst/>
            </a:prstGeom>
            <a:noFill/>
          </p:spPr>
          <p:txBody>
            <a:bodyPr wrap="square" rtlCol="0">
              <a:spAutoFit/>
            </a:bodyPr>
            <a:lstStyle/>
            <a:p>
              <a:pPr algn="ctr"/>
              <a:r>
                <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项目介绍</a:t>
              </a:r>
              <a:endPar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78332" y="4299561"/>
              <a:ext cx="4298557" cy="368300"/>
            </a:xfrm>
            <a:prstGeom prst="rect">
              <a:avLst/>
            </a:prstGeom>
            <a:noFill/>
          </p:spPr>
          <p:txBody>
            <a:bodyPr wrap="square" rtlCol="0">
              <a:spAutoFit/>
            </a:bodyPr>
            <a:lstStyle/>
            <a:p>
              <a:pPr algn="ctr"/>
              <a:endParaRPr kumimoji="1" lang="zh-CN" altLang="en-US" i="1" dirty="0">
                <a:solidFill>
                  <a:schemeClr val="tx1">
                    <a:lumMod val="75000"/>
                    <a:lumOff val="25000"/>
                  </a:schemeClr>
                </a:solidFill>
                <a:latin typeface="Avenir Medium Oblique" panose="02000503020000020003" pitchFamily="2" charset="0"/>
                <a:ea typeface="YouSheBiaoTiHei" pitchFamily="2" charset="-122"/>
              </a:endParaRPr>
            </a:p>
          </p:txBody>
        </p:sp>
      </p:grpSp>
      <p:grpSp>
        <p:nvGrpSpPr>
          <p:cNvPr id="16" name="组合 15"/>
          <p:cNvGrpSpPr/>
          <p:nvPr/>
        </p:nvGrpSpPr>
        <p:grpSpPr>
          <a:xfrm>
            <a:off x="0" y="4714427"/>
            <a:ext cx="12192000" cy="2954196"/>
            <a:chOff x="0" y="4714427"/>
            <a:chExt cx="12192000" cy="2954196"/>
          </a:xfrm>
        </p:grpSpPr>
        <p:sp>
          <p:nvSpPr>
            <p:cNvPr id="11" name="图形 9"/>
            <p:cNvSpPr/>
            <p:nvPr/>
          </p:nvSpPr>
          <p:spPr>
            <a:xfrm>
              <a:off x="0" y="4714427"/>
              <a:ext cx="12192000" cy="2167466"/>
            </a:xfrm>
            <a:custGeom>
              <a:avLst/>
              <a:gdLst>
                <a:gd name="connsiteX0" fmla="*/ 0 w 12192000"/>
                <a:gd name="connsiteY0" fmla="*/ 0 h 2167466"/>
                <a:gd name="connsiteX1" fmla="*/ 406400 w 12192000"/>
                <a:gd name="connsiteY1" fmla="*/ 90593 h 2167466"/>
                <a:gd name="connsiteX2" fmla="*/ 2438400 w 12192000"/>
                <a:gd name="connsiteY2" fmla="*/ 361527 h 2167466"/>
                <a:gd name="connsiteX3" fmla="*/ 4876800 w 12192000"/>
                <a:gd name="connsiteY3" fmla="*/ 451273 h 2167466"/>
                <a:gd name="connsiteX4" fmla="*/ 7315200 w 12192000"/>
                <a:gd name="connsiteY4" fmla="*/ 1445260 h 2167466"/>
                <a:gd name="connsiteX5" fmla="*/ 9753600 w 12192000"/>
                <a:gd name="connsiteY5" fmla="*/ 541867 h 2167466"/>
                <a:gd name="connsiteX6" fmla="*/ 11785600 w 12192000"/>
                <a:gd name="connsiteY6" fmla="*/ 903393 h 2167466"/>
                <a:gd name="connsiteX7" fmla="*/ 12192000 w 12192000"/>
                <a:gd name="connsiteY7" fmla="*/ 1083733 h 2167466"/>
                <a:gd name="connsiteX8" fmla="*/ 12192000 w 12192000"/>
                <a:gd name="connsiteY8" fmla="*/ 2167467 h 2167466"/>
                <a:gd name="connsiteX9" fmla="*/ 11785600 w 12192000"/>
                <a:gd name="connsiteY9" fmla="*/ 2167467 h 2167466"/>
                <a:gd name="connsiteX10" fmla="*/ 9753600 w 12192000"/>
                <a:gd name="connsiteY10" fmla="*/ 2167467 h 2167466"/>
                <a:gd name="connsiteX11" fmla="*/ 7315200 w 12192000"/>
                <a:gd name="connsiteY11" fmla="*/ 2167467 h 2167466"/>
                <a:gd name="connsiteX12" fmla="*/ 4876800 w 12192000"/>
                <a:gd name="connsiteY12" fmla="*/ 2167467 h 2167466"/>
                <a:gd name="connsiteX13" fmla="*/ 2438400 w 12192000"/>
                <a:gd name="connsiteY13" fmla="*/ 2167467 h 2167466"/>
                <a:gd name="connsiteX14" fmla="*/ 406400 w 12192000"/>
                <a:gd name="connsiteY14" fmla="*/ 2167467 h 2167466"/>
                <a:gd name="connsiteX15" fmla="*/ 0 w 12192000"/>
                <a:gd name="connsiteY15" fmla="*/ 2167467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167466">
                  <a:moveTo>
                    <a:pt x="0" y="0"/>
                  </a:moveTo>
                  <a:lnTo>
                    <a:pt x="406400" y="90593"/>
                  </a:lnTo>
                  <a:cubicBezTo>
                    <a:pt x="812800" y="177800"/>
                    <a:pt x="1625600" y="364067"/>
                    <a:pt x="2438400" y="361527"/>
                  </a:cubicBezTo>
                  <a:cubicBezTo>
                    <a:pt x="3251200" y="364067"/>
                    <a:pt x="4064000" y="177800"/>
                    <a:pt x="4876800" y="451273"/>
                  </a:cubicBezTo>
                  <a:cubicBezTo>
                    <a:pt x="5689600" y="719667"/>
                    <a:pt x="6502400" y="1447800"/>
                    <a:pt x="7315200" y="1445260"/>
                  </a:cubicBezTo>
                  <a:cubicBezTo>
                    <a:pt x="8128000" y="1447800"/>
                    <a:pt x="8940800" y="719667"/>
                    <a:pt x="9753600" y="541867"/>
                  </a:cubicBezTo>
                  <a:cubicBezTo>
                    <a:pt x="10566400" y="364067"/>
                    <a:pt x="11379200" y="719667"/>
                    <a:pt x="11785600" y="903393"/>
                  </a:cubicBezTo>
                  <a:lnTo>
                    <a:pt x="12192000" y="1083733"/>
                  </a:lnTo>
                  <a:lnTo>
                    <a:pt x="12192000" y="2167467"/>
                  </a:lnTo>
                  <a:lnTo>
                    <a:pt x="11785600" y="2167467"/>
                  </a:lnTo>
                  <a:cubicBezTo>
                    <a:pt x="11379200" y="2167467"/>
                    <a:pt x="10566400" y="2167467"/>
                    <a:pt x="9753600" y="2167467"/>
                  </a:cubicBezTo>
                  <a:cubicBezTo>
                    <a:pt x="8940800" y="2167467"/>
                    <a:pt x="8128000" y="2167467"/>
                    <a:pt x="7315200" y="2167467"/>
                  </a:cubicBezTo>
                  <a:cubicBezTo>
                    <a:pt x="6502400" y="2167467"/>
                    <a:pt x="5689600" y="2167467"/>
                    <a:pt x="4876800" y="2167467"/>
                  </a:cubicBezTo>
                  <a:cubicBezTo>
                    <a:pt x="4064000" y="2167467"/>
                    <a:pt x="3251200" y="2167467"/>
                    <a:pt x="2438400" y="2167467"/>
                  </a:cubicBezTo>
                  <a:cubicBezTo>
                    <a:pt x="1625600" y="2167467"/>
                    <a:pt x="812800" y="2167467"/>
                    <a:pt x="406400" y="2167467"/>
                  </a:cubicBezTo>
                  <a:lnTo>
                    <a:pt x="0" y="2167467"/>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sp>
          <p:nvSpPr>
            <p:cNvPr id="15" name="图形 13"/>
            <p:cNvSpPr/>
            <p:nvPr/>
          </p:nvSpPr>
          <p:spPr>
            <a:xfrm flipH="1">
              <a:off x="0" y="5177727"/>
              <a:ext cx="12192000" cy="2490896"/>
            </a:xfrm>
            <a:custGeom>
              <a:avLst/>
              <a:gdLst>
                <a:gd name="connsiteX0" fmla="*/ 0 w 12192000"/>
                <a:gd name="connsiteY0" fmla="*/ 52496 h 2490896"/>
                <a:gd name="connsiteX1" fmla="*/ 406400 w 12192000"/>
                <a:gd name="connsiteY1" fmla="*/ 52496 h 2490896"/>
                <a:gd name="connsiteX2" fmla="*/ 2438400 w 12192000"/>
                <a:gd name="connsiteY2" fmla="*/ 143090 h 2490896"/>
                <a:gd name="connsiteX3" fmla="*/ 4876800 w 12192000"/>
                <a:gd name="connsiteY3" fmla="*/ 368303 h 2490896"/>
                <a:gd name="connsiteX4" fmla="*/ 7315200 w 12192000"/>
                <a:gd name="connsiteY4" fmla="*/ 7623 h 2490896"/>
                <a:gd name="connsiteX5" fmla="*/ 9753600 w 12192000"/>
                <a:gd name="connsiteY5" fmla="*/ 414023 h 2490896"/>
                <a:gd name="connsiteX6" fmla="*/ 11785600 w 12192000"/>
                <a:gd name="connsiteY6" fmla="*/ 1226823 h 2490896"/>
                <a:gd name="connsiteX7" fmla="*/ 12192000 w 12192000"/>
                <a:gd name="connsiteY7" fmla="*/ 1407163 h 2490896"/>
                <a:gd name="connsiteX8" fmla="*/ 12192000 w 12192000"/>
                <a:gd name="connsiteY8" fmla="*/ 2490896 h 2490896"/>
                <a:gd name="connsiteX9" fmla="*/ 11785600 w 12192000"/>
                <a:gd name="connsiteY9" fmla="*/ 2490896 h 2490896"/>
                <a:gd name="connsiteX10" fmla="*/ 9753600 w 12192000"/>
                <a:gd name="connsiteY10" fmla="*/ 2490896 h 2490896"/>
                <a:gd name="connsiteX11" fmla="*/ 7315200 w 12192000"/>
                <a:gd name="connsiteY11" fmla="*/ 2490896 h 2490896"/>
                <a:gd name="connsiteX12" fmla="*/ 4876800 w 12192000"/>
                <a:gd name="connsiteY12" fmla="*/ 2490896 h 2490896"/>
                <a:gd name="connsiteX13" fmla="*/ 2438400 w 12192000"/>
                <a:gd name="connsiteY13" fmla="*/ 2490896 h 2490896"/>
                <a:gd name="connsiteX14" fmla="*/ 406400 w 12192000"/>
                <a:gd name="connsiteY14" fmla="*/ 2490896 h 2490896"/>
                <a:gd name="connsiteX15" fmla="*/ 0 w 12192000"/>
                <a:gd name="connsiteY15" fmla="*/ 2490896 h 249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90896">
                  <a:moveTo>
                    <a:pt x="0" y="52496"/>
                  </a:moveTo>
                  <a:lnTo>
                    <a:pt x="406400" y="52496"/>
                  </a:lnTo>
                  <a:cubicBezTo>
                    <a:pt x="812800" y="52496"/>
                    <a:pt x="1625600" y="52496"/>
                    <a:pt x="2438400" y="143090"/>
                  </a:cubicBezTo>
                  <a:cubicBezTo>
                    <a:pt x="3251200" y="230296"/>
                    <a:pt x="4064000" y="416563"/>
                    <a:pt x="4876800" y="368303"/>
                  </a:cubicBezTo>
                  <a:cubicBezTo>
                    <a:pt x="5689600" y="323430"/>
                    <a:pt x="6502400" y="52496"/>
                    <a:pt x="7315200" y="7623"/>
                  </a:cubicBezTo>
                  <a:cubicBezTo>
                    <a:pt x="8128000" y="-40637"/>
                    <a:pt x="8940800" y="145630"/>
                    <a:pt x="9753600" y="414023"/>
                  </a:cubicBezTo>
                  <a:cubicBezTo>
                    <a:pt x="10566400" y="687496"/>
                    <a:pt x="11379200" y="1043096"/>
                    <a:pt x="11785600" y="1226823"/>
                  </a:cubicBezTo>
                  <a:lnTo>
                    <a:pt x="12192000" y="1407163"/>
                  </a:lnTo>
                  <a:lnTo>
                    <a:pt x="12192000" y="2490896"/>
                  </a:lnTo>
                  <a:lnTo>
                    <a:pt x="11785600" y="2490896"/>
                  </a:lnTo>
                  <a:cubicBezTo>
                    <a:pt x="11379200" y="2490896"/>
                    <a:pt x="10566400" y="2490896"/>
                    <a:pt x="9753600" y="2490896"/>
                  </a:cubicBezTo>
                  <a:cubicBezTo>
                    <a:pt x="8940800" y="2490896"/>
                    <a:pt x="8128000" y="2490896"/>
                    <a:pt x="7315200" y="2490896"/>
                  </a:cubicBezTo>
                  <a:cubicBezTo>
                    <a:pt x="6502400" y="2490896"/>
                    <a:pt x="5689600" y="2490896"/>
                    <a:pt x="4876800" y="2490896"/>
                  </a:cubicBezTo>
                  <a:cubicBezTo>
                    <a:pt x="4064000" y="2490896"/>
                    <a:pt x="3251200" y="2490896"/>
                    <a:pt x="2438400" y="2490896"/>
                  </a:cubicBezTo>
                  <a:cubicBezTo>
                    <a:pt x="1625600" y="2490896"/>
                    <a:pt x="812800" y="2490896"/>
                    <a:pt x="406400" y="2490896"/>
                  </a:cubicBezTo>
                  <a:lnTo>
                    <a:pt x="0" y="2490896"/>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0186" y="1217329"/>
            <a:ext cx="7731628" cy="1360646"/>
            <a:chOff x="2136944" y="1437986"/>
            <a:chExt cx="7731628" cy="1360646"/>
          </a:xfrm>
        </p:grpSpPr>
        <p:sp>
          <p:nvSpPr>
            <p:cNvPr id="3" name="文本框 2"/>
            <p:cNvSpPr txBox="1"/>
            <p:nvPr/>
          </p:nvSpPr>
          <p:spPr>
            <a:xfrm>
              <a:off x="3819027" y="1437986"/>
              <a:ext cx="4367463" cy="922020"/>
            </a:xfrm>
            <a:prstGeom prst="rect">
              <a:avLst/>
            </a:prstGeom>
            <a:noFill/>
          </p:spPr>
          <p:txBody>
            <a:bodyPr wrap="square" rtlCol="0">
              <a:spAutoFit/>
            </a:bodyPr>
            <a:lstStyle/>
            <a:p>
              <a:pPr algn="ctr"/>
              <a:r>
                <a:rPr kumimoji="1" lang="zh-CN" altLang="en-US" sz="5400" dirty="0">
                  <a:solidFill>
                    <a:srgbClr val="3982FF"/>
                  </a:solidFill>
                  <a:latin typeface="+mn-ea"/>
                </a:rPr>
                <a:t>第四章</a:t>
              </a:r>
              <a:endParaRPr kumimoji="1" lang="zh-CN" altLang="en-US" sz="5400" dirty="0">
                <a:solidFill>
                  <a:srgbClr val="3982FF"/>
                </a:solidFill>
                <a:latin typeface="+mn-ea"/>
              </a:endParaRPr>
            </a:p>
          </p:txBody>
        </p:sp>
        <p:sp>
          <p:nvSpPr>
            <p:cNvPr id="4" name="文本框 3"/>
            <p:cNvSpPr txBox="1"/>
            <p:nvPr/>
          </p:nvSpPr>
          <p:spPr>
            <a:xfrm>
              <a:off x="2136944" y="1783902"/>
              <a:ext cx="7731628" cy="1014730"/>
            </a:xfrm>
            <a:prstGeom prst="rect">
              <a:avLst/>
            </a:prstGeom>
            <a:noFill/>
          </p:spPr>
          <p:txBody>
            <a:bodyPr wrap="square" rtlCol="0">
              <a:spAutoFit/>
            </a:bodyPr>
            <a:lstStyle/>
            <a:p>
              <a:pPr algn="ctr"/>
              <a:r>
                <a:rPr kumimoji="1" lang="en-US" altLang="zh-CN"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sym typeface="+mn-ea"/>
                </a:rPr>
                <a:t>CHAPTER FOUR</a:t>
              </a:r>
              <a:endParaRPr kumimoji="1" lang="zh-CN" altLang="en-US"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endParaRPr>
            </a:p>
          </p:txBody>
        </p:sp>
      </p:grpSp>
      <p:sp>
        <p:nvSpPr>
          <p:cNvPr id="6" name="文本框 5"/>
          <p:cNvSpPr txBox="1"/>
          <p:nvPr/>
        </p:nvSpPr>
        <p:spPr>
          <a:xfrm>
            <a:off x="3462655" y="2778760"/>
            <a:ext cx="5267325" cy="922020"/>
          </a:xfrm>
          <a:prstGeom prst="rect">
            <a:avLst/>
          </a:prstGeom>
          <a:noFill/>
        </p:spPr>
        <p:txBody>
          <a:bodyPr wrap="square" rtlCol="0">
            <a:spAutoFit/>
          </a:bodyPr>
          <a:lstStyle/>
          <a:p>
            <a:pPr algn="ctr"/>
            <a:r>
              <a:rPr kumimoji="1" lang="zh-CN" altLang="zh-CN" sz="5400" b="1" dirty="0">
                <a:solidFill>
                  <a:schemeClr val="tx1">
                    <a:lumMod val="85000"/>
                    <a:lumOff val="15000"/>
                  </a:schemeClr>
                </a:solidFill>
                <a:latin typeface="微软雅黑" panose="020B0503020204020204" pitchFamily="34" charset="-122"/>
                <a:ea typeface="微软雅黑" panose="020B0503020204020204" pitchFamily="34" charset="-122"/>
              </a:rPr>
              <a:t>总结与展望</a:t>
            </a:r>
            <a:endParaRPr kumimoji="1" lang="zh-CN" altLang="zh-CN"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4714427"/>
            <a:ext cx="12192000" cy="2954196"/>
            <a:chOff x="0" y="4714427"/>
            <a:chExt cx="12192000" cy="2954196"/>
          </a:xfrm>
        </p:grpSpPr>
        <p:sp>
          <p:nvSpPr>
            <p:cNvPr id="9" name="图形 9"/>
            <p:cNvSpPr/>
            <p:nvPr/>
          </p:nvSpPr>
          <p:spPr>
            <a:xfrm>
              <a:off x="0" y="4714427"/>
              <a:ext cx="12192000" cy="2167466"/>
            </a:xfrm>
            <a:custGeom>
              <a:avLst/>
              <a:gdLst>
                <a:gd name="connsiteX0" fmla="*/ 0 w 12192000"/>
                <a:gd name="connsiteY0" fmla="*/ 0 h 2167466"/>
                <a:gd name="connsiteX1" fmla="*/ 406400 w 12192000"/>
                <a:gd name="connsiteY1" fmla="*/ 90593 h 2167466"/>
                <a:gd name="connsiteX2" fmla="*/ 2438400 w 12192000"/>
                <a:gd name="connsiteY2" fmla="*/ 361527 h 2167466"/>
                <a:gd name="connsiteX3" fmla="*/ 4876800 w 12192000"/>
                <a:gd name="connsiteY3" fmla="*/ 451273 h 2167466"/>
                <a:gd name="connsiteX4" fmla="*/ 7315200 w 12192000"/>
                <a:gd name="connsiteY4" fmla="*/ 1445260 h 2167466"/>
                <a:gd name="connsiteX5" fmla="*/ 9753600 w 12192000"/>
                <a:gd name="connsiteY5" fmla="*/ 541867 h 2167466"/>
                <a:gd name="connsiteX6" fmla="*/ 11785600 w 12192000"/>
                <a:gd name="connsiteY6" fmla="*/ 903393 h 2167466"/>
                <a:gd name="connsiteX7" fmla="*/ 12192000 w 12192000"/>
                <a:gd name="connsiteY7" fmla="*/ 1083733 h 2167466"/>
                <a:gd name="connsiteX8" fmla="*/ 12192000 w 12192000"/>
                <a:gd name="connsiteY8" fmla="*/ 2167467 h 2167466"/>
                <a:gd name="connsiteX9" fmla="*/ 11785600 w 12192000"/>
                <a:gd name="connsiteY9" fmla="*/ 2167467 h 2167466"/>
                <a:gd name="connsiteX10" fmla="*/ 9753600 w 12192000"/>
                <a:gd name="connsiteY10" fmla="*/ 2167467 h 2167466"/>
                <a:gd name="connsiteX11" fmla="*/ 7315200 w 12192000"/>
                <a:gd name="connsiteY11" fmla="*/ 2167467 h 2167466"/>
                <a:gd name="connsiteX12" fmla="*/ 4876800 w 12192000"/>
                <a:gd name="connsiteY12" fmla="*/ 2167467 h 2167466"/>
                <a:gd name="connsiteX13" fmla="*/ 2438400 w 12192000"/>
                <a:gd name="connsiteY13" fmla="*/ 2167467 h 2167466"/>
                <a:gd name="connsiteX14" fmla="*/ 406400 w 12192000"/>
                <a:gd name="connsiteY14" fmla="*/ 2167467 h 2167466"/>
                <a:gd name="connsiteX15" fmla="*/ 0 w 12192000"/>
                <a:gd name="connsiteY15" fmla="*/ 2167467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167466">
                  <a:moveTo>
                    <a:pt x="0" y="0"/>
                  </a:moveTo>
                  <a:lnTo>
                    <a:pt x="406400" y="90593"/>
                  </a:lnTo>
                  <a:cubicBezTo>
                    <a:pt x="812800" y="177800"/>
                    <a:pt x="1625600" y="364067"/>
                    <a:pt x="2438400" y="361527"/>
                  </a:cubicBezTo>
                  <a:cubicBezTo>
                    <a:pt x="3251200" y="364067"/>
                    <a:pt x="4064000" y="177800"/>
                    <a:pt x="4876800" y="451273"/>
                  </a:cubicBezTo>
                  <a:cubicBezTo>
                    <a:pt x="5689600" y="719667"/>
                    <a:pt x="6502400" y="1447800"/>
                    <a:pt x="7315200" y="1445260"/>
                  </a:cubicBezTo>
                  <a:cubicBezTo>
                    <a:pt x="8128000" y="1447800"/>
                    <a:pt x="8940800" y="719667"/>
                    <a:pt x="9753600" y="541867"/>
                  </a:cubicBezTo>
                  <a:cubicBezTo>
                    <a:pt x="10566400" y="364067"/>
                    <a:pt x="11379200" y="719667"/>
                    <a:pt x="11785600" y="903393"/>
                  </a:cubicBezTo>
                  <a:lnTo>
                    <a:pt x="12192000" y="1083733"/>
                  </a:lnTo>
                  <a:lnTo>
                    <a:pt x="12192000" y="2167467"/>
                  </a:lnTo>
                  <a:lnTo>
                    <a:pt x="11785600" y="2167467"/>
                  </a:lnTo>
                  <a:cubicBezTo>
                    <a:pt x="11379200" y="2167467"/>
                    <a:pt x="10566400" y="2167467"/>
                    <a:pt x="9753600" y="2167467"/>
                  </a:cubicBezTo>
                  <a:cubicBezTo>
                    <a:pt x="8940800" y="2167467"/>
                    <a:pt x="8128000" y="2167467"/>
                    <a:pt x="7315200" y="2167467"/>
                  </a:cubicBezTo>
                  <a:cubicBezTo>
                    <a:pt x="6502400" y="2167467"/>
                    <a:pt x="5689600" y="2167467"/>
                    <a:pt x="4876800" y="2167467"/>
                  </a:cubicBezTo>
                  <a:cubicBezTo>
                    <a:pt x="4064000" y="2167467"/>
                    <a:pt x="3251200" y="2167467"/>
                    <a:pt x="2438400" y="2167467"/>
                  </a:cubicBezTo>
                  <a:cubicBezTo>
                    <a:pt x="1625600" y="2167467"/>
                    <a:pt x="812800" y="2167467"/>
                    <a:pt x="406400" y="2167467"/>
                  </a:cubicBezTo>
                  <a:lnTo>
                    <a:pt x="0" y="2167467"/>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sp>
          <p:nvSpPr>
            <p:cNvPr id="10" name="图形 13"/>
            <p:cNvSpPr/>
            <p:nvPr/>
          </p:nvSpPr>
          <p:spPr>
            <a:xfrm flipH="1">
              <a:off x="0" y="5177727"/>
              <a:ext cx="12192000" cy="2490896"/>
            </a:xfrm>
            <a:custGeom>
              <a:avLst/>
              <a:gdLst>
                <a:gd name="connsiteX0" fmla="*/ 0 w 12192000"/>
                <a:gd name="connsiteY0" fmla="*/ 52496 h 2490896"/>
                <a:gd name="connsiteX1" fmla="*/ 406400 w 12192000"/>
                <a:gd name="connsiteY1" fmla="*/ 52496 h 2490896"/>
                <a:gd name="connsiteX2" fmla="*/ 2438400 w 12192000"/>
                <a:gd name="connsiteY2" fmla="*/ 143090 h 2490896"/>
                <a:gd name="connsiteX3" fmla="*/ 4876800 w 12192000"/>
                <a:gd name="connsiteY3" fmla="*/ 368303 h 2490896"/>
                <a:gd name="connsiteX4" fmla="*/ 7315200 w 12192000"/>
                <a:gd name="connsiteY4" fmla="*/ 7623 h 2490896"/>
                <a:gd name="connsiteX5" fmla="*/ 9753600 w 12192000"/>
                <a:gd name="connsiteY5" fmla="*/ 414023 h 2490896"/>
                <a:gd name="connsiteX6" fmla="*/ 11785600 w 12192000"/>
                <a:gd name="connsiteY6" fmla="*/ 1226823 h 2490896"/>
                <a:gd name="connsiteX7" fmla="*/ 12192000 w 12192000"/>
                <a:gd name="connsiteY7" fmla="*/ 1407163 h 2490896"/>
                <a:gd name="connsiteX8" fmla="*/ 12192000 w 12192000"/>
                <a:gd name="connsiteY8" fmla="*/ 2490896 h 2490896"/>
                <a:gd name="connsiteX9" fmla="*/ 11785600 w 12192000"/>
                <a:gd name="connsiteY9" fmla="*/ 2490896 h 2490896"/>
                <a:gd name="connsiteX10" fmla="*/ 9753600 w 12192000"/>
                <a:gd name="connsiteY10" fmla="*/ 2490896 h 2490896"/>
                <a:gd name="connsiteX11" fmla="*/ 7315200 w 12192000"/>
                <a:gd name="connsiteY11" fmla="*/ 2490896 h 2490896"/>
                <a:gd name="connsiteX12" fmla="*/ 4876800 w 12192000"/>
                <a:gd name="connsiteY12" fmla="*/ 2490896 h 2490896"/>
                <a:gd name="connsiteX13" fmla="*/ 2438400 w 12192000"/>
                <a:gd name="connsiteY13" fmla="*/ 2490896 h 2490896"/>
                <a:gd name="connsiteX14" fmla="*/ 406400 w 12192000"/>
                <a:gd name="connsiteY14" fmla="*/ 2490896 h 2490896"/>
                <a:gd name="connsiteX15" fmla="*/ 0 w 12192000"/>
                <a:gd name="connsiteY15" fmla="*/ 2490896 h 249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90896">
                  <a:moveTo>
                    <a:pt x="0" y="52496"/>
                  </a:moveTo>
                  <a:lnTo>
                    <a:pt x="406400" y="52496"/>
                  </a:lnTo>
                  <a:cubicBezTo>
                    <a:pt x="812800" y="52496"/>
                    <a:pt x="1625600" y="52496"/>
                    <a:pt x="2438400" y="143090"/>
                  </a:cubicBezTo>
                  <a:cubicBezTo>
                    <a:pt x="3251200" y="230296"/>
                    <a:pt x="4064000" y="416563"/>
                    <a:pt x="4876800" y="368303"/>
                  </a:cubicBezTo>
                  <a:cubicBezTo>
                    <a:pt x="5689600" y="323430"/>
                    <a:pt x="6502400" y="52496"/>
                    <a:pt x="7315200" y="7623"/>
                  </a:cubicBezTo>
                  <a:cubicBezTo>
                    <a:pt x="8128000" y="-40637"/>
                    <a:pt x="8940800" y="145630"/>
                    <a:pt x="9753600" y="414023"/>
                  </a:cubicBezTo>
                  <a:cubicBezTo>
                    <a:pt x="10566400" y="687496"/>
                    <a:pt x="11379200" y="1043096"/>
                    <a:pt x="11785600" y="1226823"/>
                  </a:cubicBezTo>
                  <a:lnTo>
                    <a:pt x="12192000" y="1407163"/>
                  </a:lnTo>
                  <a:lnTo>
                    <a:pt x="12192000" y="2490896"/>
                  </a:lnTo>
                  <a:lnTo>
                    <a:pt x="11785600" y="2490896"/>
                  </a:lnTo>
                  <a:cubicBezTo>
                    <a:pt x="11379200" y="2490896"/>
                    <a:pt x="10566400" y="2490896"/>
                    <a:pt x="9753600" y="2490896"/>
                  </a:cubicBezTo>
                  <a:cubicBezTo>
                    <a:pt x="8940800" y="2490896"/>
                    <a:pt x="8128000" y="2490896"/>
                    <a:pt x="7315200" y="2490896"/>
                  </a:cubicBezTo>
                  <a:cubicBezTo>
                    <a:pt x="6502400" y="2490896"/>
                    <a:pt x="5689600" y="2490896"/>
                    <a:pt x="4876800" y="2490896"/>
                  </a:cubicBezTo>
                  <a:cubicBezTo>
                    <a:pt x="4064000" y="2490896"/>
                    <a:pt x="3251200" y="2490896"/>
                    <a:pt x="2438400" y="2490896"/>
                  </a:cubicBezTo>
                  <a:cubicBezTo>
                    <a:pt x="1625600" y="2490896"/>
                    <a:pt x="812800" y="2490896"/>
                    <a:pt x="406400" y="2490896"/>
                  </a:cubicBezTo>
                  <a:lnTo>
                    <a:pt x="0" y="2490896"/>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项目成果</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4.1</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89" name="矩形 88"/>
          <p:cNvSpPr/>
          <p:nvPr>
            <p:custDataLst>
              <p:tags r:id="rId2"/>
            </p:custDataLst>
          </p:nvPr>
        </p:nvSpPr>
        <p:spPr>
          <a:xfrm>
            <a:off x="8879205" y="3845878"/>
            <a:ext cx="1813560" cy="5549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1"/>
                </a:solidFill>
                <a:latin typeface="+mn-ea"/>
                <a:cs typeface="+mn-ea"/>
                <a:sym typeface="+mn-ea"/>
              </a:rPr>
              <a:t>扩展性设计</a:t>
            </a:r>
            <a:endParaRPr lang="zh-CN" altLang="en-US" b="1">
              <a:solidFill>
                <a:schemeClr val="accent1"/>
              </a:solidFill>
              <a:latin typeface="+mn-ea"/>
              <a:cs typeface="+mn-ea"/>
              <a:sym typeface="+mn-ea"/>
            </a:endParaRPr>
          </a:p>
        </p:txBody>
      </p:sp>
      <p:sp>
        <p:nvSpPr>
          <p:cNvPr id="90" name="矩形 89"/>
          <p:cNvSpPr/>
          <p:nvPr>
            <p:custDataLst>
              <p:tags r:id="rId3"/>
            </p:custDataLst>
          </p:nvPr>
        </p:nvSpPr>
        <p:spPr>
          <a:xfrm>
            <a:off x="1214120" y="3831273"/>
            <a:ext cx="1813560" cy="5549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1"/>
                </a:solidFill>
                <a:latin typeface="+mn-ea"/>
                <a:cs typeface="+mn-ea"/>
                <a:sym typeface="+mn-ea"/>
              </a:rPr>
              <a:t>功能实现</a:t>
            </a:r>
            <a:endParaRPr lang="zh-CN" altLang="en-US" b="1">
              <a:solidFill>
                <a:schemeClr val="accent1"/>
              </a:solidFill>
              <a:latin typeface="+mn-ea"/>
              <a:cs typeface="+mn-ea"/>
              <a:sym typeface="+mn-ea"/>
            </a:endParaRPr>
          </a:p>
        </p:txBody>
      </p:sp>
      <p:sp>
        <p:nvSpPr>
          <p:cNvPr id="91" name="矩形 90"/>
          <p:cNvSpPr/>
          <p:nvPr>
            <p:custDataLst>
              <p:tags r:id="rId4"/>
            </p:custDataLst>
          </p:nvPr>
        </p:nvSpPr>
        <p:spPr>
          <a:xfrm>
            <a:off x="1214120" y="4440873"/>
            <a:ext cx="1813560" cy="830580"/>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200" dirty="0">
                <a:solidFill>
                  <a:schemeClr val="tx1">
                    <a:lumMod val="85000"/>
                    <a:lumOff val="15000"/>
                  </a:schemeClr>
                </a:solidFill>
                <a:latin typeface="+mn-ea"/>
                <a:cs typeface="+mn-ea"/>
                <a:sym typeface="+mn-ea"/>
              </a:rPr>
              <a:t>实现了</a:t>
            </a:r>
            <a:r>
              <a:rPr lang="en-US" altLang="zh-CN" sz="1200" dirty="0">
                <a:solidFill>
                  <a:schemeClr val="tx1">
                    <a:lumMod val="85000"/>
                    <a:lumOff val="15000"/>
                  </a:schemeClr>
                </a:solidFill>
                <a:latin typeface="+mn-ea"/>
                <a:cs typeface="+mn-ea"/>
                <a:sym typeface="+mn-ea"/>
              </a:rPr>
              <a:t>Operator</a:t>
            </a:r>
            <a:r>
              <a:rPr lang="zh-CN" altLang="en-US" sz="1200" dirty="0">
                <a:solidFill>
                  <a:schemeClr val="tx1">
                    <a:lumMod val="85000"/>
                    <a:lumOff val="15000"/>
                  </a:schemeClr>
                </a:solidFill>
                <a:latin typeface="+mn-ea"/>
                <a:cs typeface="+mn-ea"/>
                <a:sym typeface="+mn-ea"/>
              </a:rPr>
              <a:t>实现配置的统一管理和分发。具备了针对</a:t>
            </a:r>
            <a:r>
              <a:rPr lang="en-US" altLang="zh-CN" sz="1200" dirty="0">
                <a:solidFill>
                  <a:schemeClr val="tx1">
                    <a:lumMod val="85000"/>
                    <a:lumOff val="15000"/>
                  </a:schemeClr>
                </a:solidFill>
                <a:latin typeface="+mn-ea"/>
                <a:cs typeface="+mn-ea"/>
                <a:sym typeface="+mn-ea"/>
              </a:rPr>
              <a:t>worker</a:t>
            </a:r>
            <a:r>
              <a:rPr lang="zh-CN" altLang="en-US" sz="1200" dirty="0">
                <a:solidFill>
                  <a:schemeClr val="tx1">
                    <a:lumMod val="85000"/>
                    <a:lumOff val="15000"/>
                  </a:schemeClr>
                </a:solidFill>
                <a:latin typeface="+mn-ea"/>
                <a:cs typeface="+mn-ea"/>
                <a:sym typeface="+mn-ea"/>
              </a:rPr>
              <a:t>节点和</a:t>
            </a:r>
            <a:r>
              <a:rPr lang="en-US" altLang="zh-CN" sz="1200" dirty="0">
                <a:solidFill>
                  <a:schemeClr val="tx1">
                    <a:lumMod val="85000"/>
                    <a:lumOff val="15000"/>
                  </a:schemeClr>
                </a:solidFill>
                <a:latin typeface="+mn-ea"/>
                <a:cs typeface="+mn-ea"/>
                <a:sym typeface="+mn-ea"/>
              </a:rPr>
              <a:t>master</a:t>
            </a:r>
            <a:r>
              <a:rPr lang="zh-CN" altLang="en-US" sz="1200" dirty="0">
                <a:solidFill>
                  <a:schemeClr val="tx1">
                    <a:lumMod val="85000"/>
                    <a:lumOff val="15000"/>
                  </a:schemeClr>
                </a:solidFill>
                <a:latin typeface="+mn-ea"/>
                <a:cs typeface="+mn-ea"/>
                <a:sym typeface="+mn-ea"/>
              </a:rPr>
              <a:t>节点的差异化配置能力。</a:t>
            </a:r>
            <a:endParaRPr lang="zh-CN" altLang="en-US" sz="1200" dirty="0">
              <a:solidFill>
                <a:schemeClr val="tx1">
                  <a:lumMod val="85000"/>
                  <a:lumOff val="15000"/>
                </a:schemeClr>
              </a:solidFill>
              <a:latin typeface="+mn-ea"/>
              <a:cs typeface="+mn-ea"/>
              <a:sym typeface="+mn-ea"/>
            </a:endParaRPr>
          </a:p>
        </p:txBody>
      </p:sp>
      <p:sp>
        <p:nvSpPr>
          <p:cNvPr id="92" name="矩形 91"/>
          <p:cNvSpPr/>
          <p:nvPr>
            <p:custDataLst>
              <p:tags r:id="rId5"/>
            </p:custDataLst>
          </p:nvPr>
        </p:nvSpPr>
        <p:spPr>
          <a:xfrm>
            <a:off x="8879205" y="4446588"/>
            <a:ext cx="1813560" cy="83058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200">
                <a:solidFill>
                  <a:schemeClr val="tx1">
                    <a:lumMod val="85000"/>
                    <a:lumOff val="15000"/>
                  </a:schemeClr>
                </a:solidFill>
                <a:latin typeface="+mn-ea"/>
                <a:cs typeface="+mn-ea"/>
                <a:sym typeface="+mn-ea"/>
              </a:rPr>
              <a:t>系统架构具备良好的扩展性，为未来增加新功能和优化现有功能奠定了坚实的基础。</a:t>
            </a:r>
            <a:endParaRPr lang="zh-CN" altLang="en-US" sz="1200">
              <a:solidFill>
                <a:schemeClr val="tx1">
                  <a:lumMod val="85000"/>
                  <a:lumOff val="15000"/>
                </a:schemeClr>
              </a:solidFill>
              <a:latin typeface="+mn-ea"/>
              <a:cs typeface="+mn-ea"/>
              <a:sym typeface="+mn-ea"/>
            </a:endParaRPr>
          </a:p>
        </p:txBody>
      </p:sp>
      <p:sp>
        <p:nvSpPr>
          <p:cNvPr id="93" name="矩形 92"/>
          <p:cNvSpPr/>
          <p:nvPr>
            <p:custDataLst>
              <p:tags r:id="rId6"/>
            </p:custDataLst>
          </p:nvPr>
        </p:nvSpPr>
        <p:spPr>
          <a:xfrm>
            <a:off x="3171190" y="2380933"/>
            <a:ext cx="1813560" cy="554990"/>
          </a:xfrm>
          <a:prstGeom prst="rect">
            <a:avLst/>
          </a:prstGeom>
          <a:noFill/>
        </p:spPr>
        <p:txBody>
          <a:bodyPr wrap="square" lIns="0" tIns="0" rIns="0" bIns="0" rtlCol="0" anchor="b" anchorCtr="0">
            <a:noAutofit/>
          </a:bodyPr>
          <a:lstStyle/>
          <a:p>
            <a:pPr algn="r">
              <a:spcBef>
                <a:spcPct val="0"/>
              </a:spcBef>
              <a:spcAft>
                <a:spcPct val="0"/>
              </a:spcAft>
            </a:pPr>
            <a:r>
              <a:rPr lang="zh-CN" altLang="en-US" b="1">
                <a:solidFill>
                  <a:schemeClr val="accent1"/>
                </a:solidFill>
                <a:latin typeface="+mn-ea"/>
                <a:cs typeface="+mn-ea"/>
                <a:sym typeface="+mn-ea"/>
              </a:rPr>
              <a:t>安全性提升</a:t>
            </a:r>
            <a:endParaRPr lang="zh-CN" altLang="en-US" b="1">
              <a:solidFill>
                <a:schemeClr val="accent1"/>
              </a:solidFill>
              <a:latin typeface="+mn-ea"/>
              <a:cs typeface="+mn-ea"/>
              <a:sym typeface="+mn-ea"/>
            </a:endParaRPr>
          </a:p>
        </p:txBody>
      </p:sp>
      <p:sp>
        <p:nvSpPr>
          <p:cNvPr id="94" name="矩形 93"/>
          <p:cNvSpPr/>
          <p:nvPr>
            <p:custDataLst>
              <p:tags r:id="rId7"/>
            </p:custDataLst>
          </p:nvPr>
        </p:nvSpPr>
        <p:spPr>
          <a:xfrm>
            <a:off x="3171190" y="2990533"/>
            <a:ext cx="1813560" cy="83058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200" dirty="0">
                <a:solidFill>
                  <a:schemeClr val="tx1">
                    <a:lumMod val="85000"/>
                    <a:lumOff val="15000"/>
                  </a:schemeClr>
                </a:solidFill>
                <a:latin typeface="+mn-ea"/>
                <a:cs typeface="+mn-ea"/>
                <a:sym typeface="+mn-ea"/>
              </a:rPr>
              <a:t>通过引入严格的用户认证与授权机制，确保了系统在配置下发过程中的安全性，防止了命令注入等潜在威胁。</a:t>
            </a:r>
            <a:endParaRPr lang="en-US" altLang="zh-CN" sz="1200" dirty="0">
              <a:solidFill>
                <a:schemeClr val="tx1">
                  <a:lumMod val="85000"/>
                  <a:lumOff val="15000"/>
                </a:schemeClr>
              </a:solidFill>
              <a:latin typeface="+mn-ea"/>
              <a:cs typeface="+mn-ea"/>
              <a:sym typeface="+mn-ea"/>
            </a:endParaRPr>
          </a:p>
        </p:txBody>
      </p:sp>
      <p:cxnSp>
        <p:nvCxnSpPr>
          <p:cNvPr id="95" name="肘形连接符 94"/>
          <p:cNvCxnSpPr/>
          <p:nvPr>
            <p:custDataLst>
              <p:tags r:id="rId8"/>
            </p:custDataLst>
          </p:nvPr>
        </p:nvCxnSpPr>
        <p:spPr>
          <a:xfrm rot="16200000">
            <a:off x="7689850" y="4917758"/>
            <a:ext cx="1468120" cy="401320"/>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96" name="椭圆 95"/>
          <p:cNvSpPr>
            <a:spLocks noChangeAspect="1"/>
          </p:cNvSpPr>
          <p:nvPr>
            <p:custDataLst>
              <p:tags r:id="rId9"/>
            </p:custDataLst>
          </p:nvPr>
        </p:nvSpPr>
        <p:spPr>
          <a:xfrm flipH="1">
            <a:off x="8624570" y="4348163"/>
            <a:ext cx="71120"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97" name="肘形连接符 96"/>
          <p:cNvCxnSpPr/>
          <p:nvPr>
            <p:custDataLst>
              <p:tags r:id="rId10"/>
            </p:custDataLst>
          </p:nvPr>
        </p:nvCxnSpPr>
        <p:spPr>
          <a:xfrm>
            <a:off x="3264535" y="4384358"/>
            <a:ext cx="459740" cy="135318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98" name="椭圆 97"/>
          <p:cNvSpPr>
            <a:spLocks noChangeAspect="1"/>
          </p:cNvSpPr>
          <p:nvPr>
            <p:custDataLst>
              <p:tags r:id="rId11"/>
            </p:custDataLst>
          </p:nvPr>
        </p:nvSpPr>
        <p:spPr>
          <a:xfrm>
            <a:off x="3192780" y="4348163"/>
            <a:ext cx="71755"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99" name="肘形连接符 98"/>
          <p:cNvCxnSpPr/>
          <p:nvPr>
            <p:custDataLst>
              <p:tags r:id="rId12"/>
            </p:custDataLst>
          </p:nvPr>
        </p:nvCxnSpPr>
        <p:spPr>
          <a:xfrm>
            <a:off x="5131435" y="2925128"/>
            <a:ext cx="305435" cy="1599565"/>
          </a:xfrm>
          <a:prstGeom prst="bentConnector2">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cxnSp>
        <p:nvCxnSpPr>
          <p:cNvPr id="100" name="肘形连接符 99"/>
          <p:cNvCxnSpPr/>
          <p:nvPr>
            <p:custDataLst>
              <p:tags r:id="rId13"/>
            </p:custDataLst>
          </p:nvPr>
        </p:nvCxnSpPr>
        <p:spPr>
          <a:xfrm rot="16200000">
            <a:off x="5810885" y="3573463"/>
            <a:ext cx="1718310" cy="348615"/>
          </a:xfrm>
          <a:prstGeom prst="bentConnector3">
            <a:avLst>
              <a:gd name="adj1" fmla="val 98355"/>
            </a:avLst>
          </a:prstGeom>
          <a:ln w="12700">
            <a:solidFill>
              <a:schemeClr val="tx1">
                <a:lumMod val="50000"/>
                <a:lumOff val="50000"/>
                <a:alpha val="50000"/>
              </a:schemeClr>
            </a:solidFill>
            <a:prstDash val="dash"/>
          </a:ln>
        </p:spPr>
        <p:style>
          <a:lnRef idx="2">
            <a:schemeClr val="accent1"/>
          </a:lnRef>
          <a:fillRef idx="0">
            <a:srgbClr val="FFFFFF"/>
          </a:fillRef>
          <a:effectRef idx="0">
            <a:srgbClr val="FFFFFF"/>
          </a:effectRef>
          <a:fontRef idx="minor">
            <a:schemeClr val="tx1"/>
          </a:fontRef>
        </p:style>
      </p:cxnSp>
      <p:sp>
        <p:nvSpPr>
          <p:cNvPr id="101" name="任意多边形 100"/>
          <p:cNvSpPr/>
          <p:nvPr>
            <p:custDataLst>
              <p:tags r:id="rId14"/>
            </p:custDataLst>
          </p:nvPr>
        </p:nvSpPr>
        <p:spPr>
          <a:xfrm>
            <a:off x="3218815" y="4863148"/>
            <a:ext cx="2071370" cy="17291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974" h="3317">
                <a:moveTo>
                  <a:pt x="1415" y="0"/>
                </a:moveTo>
                <a:lnTo>
                  <a:pt x="3974" y="2560"/>
                </a:lnTo>
                <a:lnTo>
                  <a:pt x="3968" y="2567"/>
                </a:lnTo>
                <a:cubicBezTo>
                  <a:pt x="3800" y="2777"/>
                  <a:pt x="3682" y="3028"/>
                  <a:pt x="3632" y="3303"/>
                </a:cubicBezTo>
                <a:lnTo>
                  <a:pt x="3630" y="3317"/>
                </a:lnTo>
                <a:lnTo>
                  <a:pt x="0" y="3317"/>
                </a:lnTo>
                <a:lnTo>
                  <a:pt x="3" y="3256"/>
                </a:lnTo>
                <a:cubicBezTo>
                  <a:pt x="82" y="2013"/>
                  <a:pt x="593" y="887"/>
                  <a:pt x="1388" y="28"/>
                </a:cubicBezTo>
                <a:lnTo>
                  <a:pt x="1415" y="0"/>
                </a:lnTo>
                <a:close/>
              </a:path>
            </a:pathLst>
          </a:cu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solidFill>
                <a:schemeClr val="tx1"/>
              </a:solidFill>
              <a:latin typeface="+mj-lt"/>
              <a:ea typeface="微软雅黑" panose="020B0503020204020204" pitchFamily="34" charset="-122"/>
              <a:cs typeface="微软雅黑" panose="020B0503020204020204" pitchFamily="34" charset="-122"/>
              <a:sym typeface="+mn-ea"/>
            </a:endParaRPr>
          </a:p>
        </p:txBody>
      </p:sp>
      <p:sp>
        <p:nvSpPr>
          <p:cNvPr id="102" name="任意多边形 101"/>
          <p:cNvSpPr/>
          <p:nvPr>
            <p:custDataLst>
              <p:tags r:id="rId15"/>
            </p:custDataLst>
          </p:nvPr>
        </p:nvSpPr>
        <p:spPr>
          <a:xfrm>
            <a:off x="6030595" y="3999548"/>
            <a:ext cx="1791335" cy="2071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36" h="3973">
                <a:moveTo>
                  <a:pt x="0" y="0"/>
                </a:moveTo>
                <a:lnTo>
                  <a:pt x="45" y="1"/>
                </a:lnTo>
                <a:cubicBezTo>
                  <a:pt x="1352" y="49"/>
                  <a:pt x="2536" y="574"/>
                  <a:pt x="3430" y="1407"/>
                </a:cubicBezTo>
                <a:lnTo>
                  <a:pt x="3436" y="1413"/>
                </a:lnTo>
                <a:lnTo>
                  <a:pt x="876" y="3973"/>
                </a:lnTo>
                <a:lnTo>
                  <a:pt x="874" y="3972"/>
                </a:lnTo>
                <a:cubicBezTo>
                  <a:pt x="639" y="3783"/>
                  <a:pt x="351" y="3658"/>
                  <a:pt x="36" y="3622"/>
                </a:cubicBezTo>
                <a:lnTo>
                  <a:pt x="0" y="3619"/>
                </a:lnTo>
                <a:lnTo>
                  <a:pt x="0" y="0"/>
                </a:lnTo>
                <a:close/>
              </a:path>
            </a:pathLst>
          </a:custGeom>
          <a:gradFill>
            <a:gsLst>
              <a:gs pos="0">
                <a:schemeClr val="accent1">
                  <a:lumMod val="80000"/>
                  <a:lumOff val="20000"/>
                  <a:alpha val="100000"/>
                </a:schemeClr>
              </a:gs>
              <a:gs pos="100000">
                <a:schemeClr val="accent1">
                  <a:alpha val="100000"/>
                </a:schemeClr>
              </a:gs>
            </a:gsLst>
            <a:lin ang="2700000" scaled="0"/>
          </a:gradFill>
          <a:ln w="12700">
            <a:miter lim="400000"/>
          </a:ln>
          <a:effectLst>
            <a:innerShdw blurRad="317500" dist="50800" dir="16200000">
              <a:schemeClr val="accent1">
                <a:lumMod val="20000"/>
                <a:lumOff val="80000"/>
                <a:alpha val="30000"/>
              </a:schemeClr>
            </a:innerShdw>
          </a:effectLst>
        </p:spPr>
        <p:txBody>
          <a:bodyPr wrap="square" lIns="71437" tIns="71437" rIns="71437" bIns="71437"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en-US" sz="2800" dirty="0">
              <a:solidFill>
                <a:schemeClr val="tx1"/>
              </a:solidFill>
              <a:latin typeface="+mj-lt"/>
              <a:ea typeface="微软雅黑" panose="020B0503020204020204" pitchFamily="34" charset="-122"/>
              <a:cs typeface="微软雅黑" panose="020B0503020204020204" pitchFamily="34" charset="-122"/>
              <a:sym typeface="+mn-ea"/>
            </a:endParaRPr>
          </a:p>
        </p:txBody>
      </p:sp>
      <p:sp>
        <p:nvSpPr>
          <p:cNvPr id="103" name="任意多边形 102"/>
          <p:cNvSpPr/>
          <p:nvPr>
            <p:custDataLst>
              <p:tags r:id="rId16"/>
            </p:custDataLst>
          </p:nvPr>
        </p:nvSpPr>
        <p:spPr>
          <a:xfrm>
            <a:off x="4066540" y="3999548"/>
            <a:ext cx="1807845" cy="20859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468" h="4001">
                <a:moveTo>
                  <a:pt x="3468" y="0"/>
                </a:moveTo>
                <a:lnTo>
                  <a:pt x="3468" y="3619"/>
                </a:lnTo>
                <a:lnTo>
                  <a:pt x="3432" y="3622"/>
                </a:lnTo>
                <a:cubicBezTo>
                  <a:pt x="3102" y="3660"/>
                  <a:pt x="2802" y="3795"/>
                  <a:pt x="2561" y="3998"/>
                </a:cubicBezTo>
                <a:lnTo>
                  <a:pt x="2558" y="4001"/>
                </a:lnTo>
                <a:lnTo>
                  <a:pt x="0" y="1443"/>
                </a:lnTo>
                <a:lnTo>
                  <a:pt x="18" y="1426"/>
                </a:lnTo>
                <a:cubicBezTo>
                  <a:pt x="914" y="582"/>
                  <a:pt x="2106" y="49"/>
                  <a:pt x="3423" y="1"/>
                </a:cubicBezTo>
                <a:lnTo>
                  <a:pt x="3468" y="0"/>
                </a:lnTo>
                <a:close/>
              </a:path>
            </a:pathLst>
          </a:custGeom>
          <a:gradFill>
            <a:gsLst>
              <a:gs pos="0">
                <a:schemeClr val="accent1">
                  <a:lumMod val="80000"/>
                  <a:lumOff val="2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04" name="任意多边形 103"/>
          <p:cNvSpPr/>
          <p:nvPr>
            <p:custDataLst>
              <p:tags r:id="rId17"/>
            </p:custDataLst>
          </p:nvPr>
        </p:nvSpPr>
        <p:spPr>
          <a:xfrm>
            <a:off x="6600190" y="4846638"/>
            <a:ext cx="2085975" cy="17456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002" h="3348">
                <a:moveTo>
                  <a:pt x="2558" y="0"/>
                </a:moveTo>
                <a:lnTo>
                  <a:pt x="2589" y="33"/>
                </a:lnTo>
                <a:cubicBezTo>
                  <a:pt x="3398" y="896"/>
                  <a:pt x="3919" y="2032"/>
                  <a:pt x="3999" y="3287"/>
                </a:cubicBezTo>
                <a:lnTo>
                  <a:pt x="4002" y="3348"/>
                </a:lnTo>
                <a:lnTo>
                  <a:pt x="372" y="3348"/>
                </a:lnTo>
                <a:lnTo>
                  <a:pt x="370" y="3335"/>
                </a:lnTo>
                <a:cubicBezTo>
                  <a:pt x="318" y="3048"/>
                  <a:pt x="193" y="2787"/>
                  <a:pt x="13" y="2573"/>
                </a:cubicBezTo>
                <a:lnTo>
                  <a:pt x="0" y="2558"/>
                </a:lnTo>
                <a:lnTo>
                  <a:pt x="2558" y="0"/>
                </a:lnTo>
                <a:close/>
              </a:path>
            </a:pathLst>
          </a:custGeom>
          <a:gradFill>
            <a:gsLst>
              <a:gs pos="0">
                <a:schemeClr val="accent1">
                  <a:lumMod val="80000"/>
                  <a:lumOff val="20000"/>
                  <a:alpha val="100000"/>
                </a:schemeClr>
              </a:gs>
              <a:gs pos="100000">
                <a:schemeClr val="accent1">
                  <a:alpha val="100000"/>
                </a:schemeClr>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05" name="椭圆 104"/>
          <p:cNvSpPr>
            <a:spLocks noChangeAspect="1"/>
          </p:cNvSpPr>
          <p:nvPr>
            <p:custDataLst>
              <p:tags r:id="rId18"/>
            </p:custDataLst>
          </p:nvPr>
        </p:nvSpPr>
        <p:spPr>
          <a:xfrm>
            <a:off x="5059680" y="2888933"/>
            <a:ext cx="71755"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6" name="椭圆 105"/>
          <p:cNvSpPr>
            <a:spLocks noChangeAspect="1"/>
          </p:cNvSpPr>
          <p:nvPr>
            <p:custDataLst>
              <p:tags r:id="rId19"/>
            </p:custDataLst>
          </p:nvPr>
        </p:nvSpPr>
        <p:spPr>
          <a:xfrm flipH="1">
            <a:off x="6809105" y="2888933"/>
            <a:ext cx="71755" cy="71755"/>
          </a:xfrm>
          <a:prstGeom prst="ellipse">
            <a:avLst/>
          </a:prstGeom>
          <a:solidFill>
            <a:schemeClr val="accent1"/>
          </a:solidFill>
          <a:ln w="53975">
            <a:solidFill>
              <a:schemeClr val="accent1">
                <a:alpha val="44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pic>
        <p:nvPicPr>
          <p:cNvPr id="107" name="图片 3" descr="343439383331313b343532303031393bd2b5bca8b9dcc0ed"/>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984750" y="4663758"/>
            <a:ext cx="360000" cy="360000"/>
          </a:xfrm>
          <a:prstGeom prst="rect">
            <a:avLst/>
          </a:prstGeom>
        </p:spPr>
      </p:pic>
      <p:sp>
        <p:nvSpPr>
          <p:cNvPr id="108" name="矩形 107"/>
          <p:cNvSpPr/>
          <p:nvPr>
            <p:custDataLst>
              <p:tags r:id="rId23"/>
            </p:custDataLst>
          </p:nvPr>
        </p:nvSpPr>
        <p:spPr>
          <a:xfrm>
            <a:off x="7065645" y="2392998"/>
            <a:ext cx="1813560" cy="554990"/>
          </a:xfrm>
          <a:prstGeom prst="rect">
            <a:avLst/>
          </a:prstGeom>
          <a:noFill/>
        </p:spPr>
        <p:txBody>
          <a:bodyPr wrap="square" lIns="0" tIns="0" rIns="0" bIns="0" rtlCol="0" anchor="b" anchorCtr="0">
            <a:noAutofit/>
          </a:bodyPr>
          <a:lstStyle/>
          <a:p>
            <a:pPr algn="just">
              <a:spcBef>
                <a:spcPct val="0"/>
              </a:spcBef>
              <a:spcAft>
                <a:spcPct val="0"/>
              </a:spcAft>
            </a:pPr>
            <a:r>
              <a:rPr lang="zh-CN" altLang="en-US" b="1">
                <a:solidFill>
                  <a:schemeClr val="accent1"/>
                </a:solidFill>
                <a:latin typeface="+mn-ea"/>
                <a:cs typeface="+mn-ea"/>
                <a:sym typeface="+mn-ea"/>
              </a:rPr>
              <a:t>易于部署使用</a:t>
            </a:r>
            <a:endParaRPr lang="zh-CN" altLang="en-US" b="1">
              <a:solidFill>
                <a:schemeClr val="accent1"/>
              </a:solidFill>
              <a:latin typeface="+mn-ea"/>
              <a:cs typeface="+mn-ea"/>
              <a:sym typeface="+mn-ea"/>
            </a:endParaRPr>
          </a:p>
        </p:txBody>
      </p:sp>
      <p:sp>
        <p:nvSpPr>
          <p:cNvPr id="109" name="矩形 108"/>
          <p:cNvSpPr/>
          <p:nvPr>
            <p:custDataLst>
              <p:tags r:id="rId24"/>
            </p:custDataLst>
          </p:nvPr>
        </p:nvSpPr>
        <p:spPr>
          <a:xfrm>
            <a:off x="7065645" y="2993708"/>
            <a:ext cx="1813560" cy="83058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200">
                <a:solidFill>
                  <a:schemeClr val="tx1">
                    <a:lumMod val="85000"/>
                    <a:lumOff val="15000"/>
                  </a:schemeClr>
                </a:solidFill>
                <a:latin typeface="+mn-ea"/>
                <a:cs typeface="+mn-ea"/>
                <a:sym typeface="+mn-ea"/>
              </a:rPr>
              <a:t>容器化组件与</a:t>
            </a:r>
            <a:r>
              <a:rPr lang="en-US" altLang="zh-CN" sz="1200">
                <a:solidFill>
                  <a:schemeClr val="tx1">
                    <a:lumMod val="85000"/>
                    <a:lumOff val="15000"/>
                  </a:schemeClr>
                </a:solidFill>
                <a:latin typeface="+mn-ea"/>
                <a:cs typeface="+mn-ea"/>
                <a:sym typeface="+mn-ea"/>
              </a:rPr>
              <a:t>Web</a:t>
            </a:r>
            <a:r>
              <a:rPr lang="zh-CN" altLang="en-US" sz="1200">
                <a:solidFill>
                  <a:schemeClr val="tx1">
                    <a:lumMod val="85000"/>
                    <a:lumOff val="15000"/>
                  </a:schemeClr>
                </a:solidFill>
                <a:latin typeface="+mn-ea"/>
                <a:cs typeface="+mn-ea"/>
                <a:sym typeface="+mn-ea"/>
              </a:rPr>
              <a:t>界面免去了部署和使用的麻烦。</a:t>
            </a:r>
            <a:endParaRPr lang="zh-CN" altLang="en-US" sz="1200">
              <a:solidFill>
                <a:schemeClr val="tx1">
                  <a:lumMod val="85000"/>
                  <a:lumOff val="15000"/>
                </a:schemeClr>
              </a:solidFill>
              <a:latin typeface="+mn-ea"/>
              <a:cs typeface="+mn-ea"/>
              <a:sym typeface="+mn-ea"/>
            </a:endParaRPr>
          </a:p>
        </p:txBody>
      </p:sp>
      <p:pic>
        <p:nvPicPr>
          <p:cNvPr id="110" name="图片 4" descr="343439383331313b343532303032303bb8f6c8cbd0c5cfa2"/>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552565" y="4628198"/>
            <a:ext cx="360000" cy="360000"/>
          </a:xfrm>
          <a:prstGeom prst="rect">
            <a:avLst/>
          </a:prstGeom>
        </p:spPr>
      </p:pic>
      <p:pic>
        <p:nvPicPr>
          <p:cNvPr id="111" name="图片 12" descr="343439383331313b343532303032383bbfcdbba7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890010" y="5745163"/>
            <a:ext cx="360000" cy="360000"/>
          </a:xfrm>
          <a:prstGeom prst="rect">
            <a:avLst/>
          </a:prstGeom>
        </p:spPr>
      </p:pic>
      <p:pic>
        <p:nvPicPr>
          <p:cNvPr id="112" name="图片 16" descr="343439383331313b343532303033323bd3a6d3c3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685405" y="5739448"/>
            <a:ext cx="360000" cy="360000"/>
          </a:xfrm>
          <a:prstGeom prst="rect">
            <a:avLst/>
          </a:prstGeom>
        </p:spPr>
      </p:pic>
    </p:spTree>
    <p:custDataLst>
      <p:tags r:id="rId3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3325495" cy="1068367"/>
            <a:chOff x="2470301" y="2495864"/>
            <a:chExt cx="3325495" cy="1068367"/>
          </a:xfrm>
        </p:grpSpPr>
        <p:grpSp>
          <p:nvGrpSpPr>
            <p:cNvPr id="3" name="组合 2"/>
            <p:cNvGrpSpPr/>
            <p:nvPr/>
          </p:nvGrpSpPr>
          <p:grpSpPr>
            <a:xfrm>
              <a:off x="2470301" y="2957529"/>
              <a:ext cx="3325495" cy="606702"/>
              <a:chOff x="2470301" y="2957529"/>
              <a:chExt cx="3325495" cy="606702"/>
            </a:xfrm>
          </p:grpSpPr>
          <p:sp>
            <p:nvSpPr>
              <p:cNvPr id="5" name="文本框 4"/>
              <p:cNvSpPr txBox="1"/>
              <p:nvPr/>
            </p:nvSpPr>
            <p:spPr>
              <a:xfrm>
                <a:off x="2470301" y="2957529"/>
                <a:ext cx="3325495"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改进目标</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4.2</a:t>
              </a:r>
              <a:endParaRPr kumimoji="1" lang="en-US" altLang="zh-CN" sz="2400" b="1" dirty="0">
                <a:ln w="25400">
                  <a:noFill/>
                </a:ln>
                <a:solidFill>
                  <a:srgbClr val="3982FF"/>
                </a:solidFill>
                <a:latin typeface="Avenir Black" panose="02000503020000020003" pitchFamily="2" charset="0"/>
                <a:ea typeface="YouSheBiaoTiHei" pitchFamily="2" charset="-122"/>
              </a:endParaRPr>
            </a:p>
          </p:txBody>
        </p:sp>
      </p:grpSp>
      <p:sp>
        <p:nvSpPr>
          <p:cNvPr id="7" name="圆角矩形 6"/>
          <p:cNvSpPr/>
          <p:nvPr>
            <p:custDataLst>
              <p:tags r:id="rId2"/>
            </p:custDataLst>
          </p:nvPr>
        </p:nvSpPr>
        <p:spPr>
          <a:xfrm>
            <a:off x="2234883" y="2972118"/>
            <a:ext cx="636905" cy="636905"/>
          </a:xfrm>
          <a:prstGeom prst="roundRect">
            <a:avLst/>
          </a:prstGeom>
          <a:gradFill>
            <a:gsLst>
              <a:gs pos="0">
                <a:schemeClr val="accent1">
                  <a:lumMod val="10000"/>
                  <a:lumOff val="90000"/>
                  <a:alpha val="100000"/>
                </a:schemeClr>
              </a:gs>
              <a:gs pos="100000">
                <a:schemeClr val="accent1">
                  <a:lumMod val="20000"/>
                  <a:lumOff val="80000"/>
                  <a:alpha val="10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2400" b="1">
                <a:solidFill>
                  <a:schemeClr val="accent1"/>
                </a:solidFill>
              </a:rPr>
              <a:t>01</a:t>
            </a:r>
            <a:endParaRPr lang="en-US" altLang="zh-CN" sz="2400" b="1">
              <a:solidFill>
                <a:schemeClr val="accent1"/>
              </a:solidFill>
            </a:endParaRPr>
          </a:p>
        </p:txBody>
      </p:sp>
      <p:sp>
        <p:nvSpPr>
          <p:cNvPr id="10" name="文本框 9"/>
          <p:cNvSpPr txBox="1"/>
          <p:nvPr>
            <p:custDataLst>
              <p:tags r:id="rId3"/>
            </p:custDataLst>
          </p:nvPr>
        </p:nvSpPr>
        <p:spPr>
          <a:xfrm>
            <a:off x="3341688" y="2813368"/>
            <a:ext cx="2061845" cy="953770"/>
          </a:xfrm>
          <a:prstGeom prst="rect">
            <a:avLst/>
          </a:prstGeom>
          <a:noFill/>
        </p:spPr>
        <p:txBody>
          <a:bodyPr wrap="square" lIns="0" tIns="0" rIns="0" bIns="0" rtlCol="0" anchor="ctr" anchorCtr="0">
            <a:noAutofit/>
          </a:bodyPr>
          <a:lstStyle/>
          <a:p>
            <a:pPr lvl="0" algn="l">
              <a:lnSpc>
                <a:spcPct val="130000"/>
              </a:lnSpc>
              <a:spcBef>
                <a:spcPts val="0"/>
              </a:spcBef>
              <a:spcAft>
                <a:spcPts val="0"/>
              </a:spcAft>
              <a:buClrTx/>
              <a:buSzTx/>
              <a:buFontTx/>
            </a:pPr>
            <a:r>
              <a:rPr lang="zh-CN" altLang="en-US" sz="2200" dirty="0">
                <a:solidFill>
                  <a:schemeClr val="tx1"/>
                </a:solidFill>
                <a:sym typeface="+mn-ea"/>
              </a:rPr>
              <a:t>Pod动态扩缩容</a:t>
            </a:r>
            <a:endParaRPr lang="zh-CN" altLang="en-US" sz="2200" dirty="0">
              <a:solidFill>
                <a:schemeClr val="tx1"/>
              </a:solidFill>
              <a:sym typeface="+mn-ea"/>
            </a:endParaRPr>
          </a:p>
        </p:txBody>
      </p:sp>
      <p:sp>
        <p:nvSpPr>
          <p:cNvPr id="14" name="圆角矩形 13"/>
          <p:cNvSpPr/>
          <p:nvPr>
            <p:custDataLst>
              <p:tags r:id="rId4"/>
            </p:custDataLst>
          </p:nvPr>
        </p:nvSpPr>
        <p:spPr>
          <a:xfrm>
            <a:off x="6789738" y="2972118"/>
            <a:ext cx="636905" cy="636905"/>
          </a:xfrm>
          <a:prstGeom prst="roundRect">
            <a:avLst/>
          </a:prstGeom>
          <a:gradFill>
            <a:gsLst>
              <a:gs pos="0">
                <a:schemeClr val="accent1">
                  <a:lumMod val="10000"/>
                  <a:lumOff val="90000"/>
                  <a:alpha val="100000"/>
                </a:schemeClr>
              </a:gs>
              <a:gs pos="100000">
                <a:schemeClr val="accent1">
                  <a:lumMod val="20000"/>
                  <a:lumOff val="80000"/>
                  <a:alpha val="10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2400" b="1" dirty="0">
                <a:solidFill>
                  <a:schemeClr val="accent1"/>
                </a:solidFill>
                <a:sym typeface="+mn-ea"/>
              </a:rPr>
              <a:t>02</a:t>
            </a:r>
            <a:endParaRPr lang="en-US" altLang="zh-CN" sz="2400" b="1" dirty="0">
              <a:solidFill>
                <a:schemeClr val="accent1"/>
              </a:solidFill>
              <a:sym typeface="+mn-ea"/>
            </a:endParaRPr>
          </a:p>
        </p:txBody>
      </p:sp>
      <p:sp>
        <p:nvSpPr>
          <p:cNvPr id="15" name="文本框 14"/>
          <p:cNvSpPr txBox="1"/>
          <p:nvPr>
            <p:custDataLst>
              <p:tags r:id="rId5"/>
            </p:custDataLst>
          </p:nvPr>
        </p:nvSpPr>
        <p:spPr>
          <a:xfrm>
            <a:off x="7896543" y="2813368"/>
            <a:ext cx="2061845" cy="953770"/>
          </a:xfrm>
          <a:prstGeom prst="rect">
            <a:avLst/>
          </a:prstGeom>
          <a:noFill/>
        </p:spPr>
        <p:txBody>
          <a:bodyPr wrap="square" lIns="0" tIns="0" rIns="0" bIns="0" rtlCol="0" anchor="ctr" anchorCtr="0">
            <a:noAutofit/>
          </a:bodyPr>
          <a:lstStyle/>
          <a:p>
            <a:pPr lvl="0" algn="l">
              <a:lnSpc>
                <a:spcPct val="130000"/>
              </a:lnSpc>
              <a:spcBef>
                <a:spcPts val="0"/>
              </a:spcBef>
              <a:spcAft>
                <a:spcPts val="0"/>
              </a:spcAft>
              <a:buClrTx/>
              <a:buSzTx/>
              <a:buFontTx/>
            </a:pPr>
            <a:r>
              <a:rPr lang="zh-CN" altLang="en-US" sz="2200">
                <a:solidFill>
                  <a:schemeClr val="tx1"/>
                </a:solidFill>
                <a:sym typeface="+mn-ea"/>
              </a:rPr>
              <a:t>支持更多配置项</a:t>
            </a:r>
            <a:endParaRPr lang="zh-CN" altLang="en-US" sz="2200">
              <a:solidFill>
                <a:schemeClr val="tx1"/>
              </a:solidFill>
              <a:sym typeface="+mn-ea"/>
            </a:endParaRPr>
          </a:p>
        </p:txBody>
      </p:sp>
      <p:sp>
        <p:nvSpPr>
          <p:cNvPr id="8" name="圆角矩形 7"/>
          <p:cNvSpPr/>
          <p:nvPr>
            <p:custDataLst>
              <p:tags r:id="rId6"/>
            </p:custDataLst>
          </p:nvPr>
        </p:nvSpPr>
        <p:spPr>
          <a:xfrm>
            <a:off x="2234883" y="4527233"/>
            <a:ext cx="636905" cy="636905"/>
          </a:xfrm>
          <a:prstGeom prst="roundRect">
            <a:avLst/>
          </a:prstGeom>
          <a:gradFill>
            <a:gsLst>
              <a:gs pos="0">
                <a:schemeClr val="accent1">
                  <a:lumMod val="10000"/>
                  <a:lumOff val="90000"/>
                  <a:alpha val="100000"/>
                </a:schemeClr>
              </a:gs>
              <a:gs pos="100000">
                <a:schemeClr val="accent1">
                  <a:lumMod val="20000"/>
                  <a:lumOff val="80000"/>
                  <a:alpha val="10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2400" b="1" dirty="0">
                <a:solidFill>
                  <a:schemeClr val="accent1"/>
                </a:solidFill>
                <a:sym typeface="+mn-ea"/>
              </a:rPr>
              <a:t>03</a:t>
            </a:r>
            <a:endParaRPr lang="en-US" altLang="zh-CN" sz="2400" b="1" dirty="0">
              <a:solidFill>
                <a:schemeClr val="accent1"/>
              </a:solidFill>
              <a:sym typeface="+mn-ea"/>
            </a:endParaRPr>
          </a:p>
        </p:txBody>
      </p:sp>
      <p:sp>
        <p:nvSpPr>
          <p:cNvPr id="9" name="文本框 8"/>
          <p:cNvSpPr txBox="1"/>
          <p:nvPr>
            <p:custDataLst>
              <p:tags r:id="rId7"/>
            </p:custDataLst>
          </p:nvPr>
        </p:nvSpPr>
        <p:spPr>
          <a:xfrm>
            <a:off x="3341688" y="4368483"/>
            <a:ext cx="2061845" cy="953770"/>
          </a:xfrm>
          <a:prstGeom prst="rect">
            <a:avLst/>
          </a:prstGeom>
          <a:noFill/>
        </p:spPr>
        <p:txBody>
          <a:bodyPr wrap="square" lIns="0" tIns="0" rIns="0" bIns="0" rtlCol="0" anchor="ctr" anchorCtr="0">
            <a:noAutofit/>
          </a:bodyPr>
          <a:lstStyle/>
          <a:p>
            <a:pPr lvl="0" algn="l">
              <a:lnSpc>
                <a:spcPct val="130000"/>
              </a:lnSpc>
              <a:spcBef>
                <a:spcPts val="0"/>
              </a:spcBef>
              <a:spcAft>
                <a:spcPts val="0"/>
              </a:spcAft>
              <a:buClrTx/>
              <a:buSzTx/>
              <a:buFontTx/>
            </a:pPr>
            <a:r>
              <a:rPr lang="zh-CN" altLang="en-US" sz="2200">
                <a:solidFill>
                  <a:schemeClr val="tx1"/>
                </a:solidFill>
                <a:sym typeface="+mn-ea"/>
              </a:rPr>
              <a:t>历史配置查询</a:t>
            </a:r>
            <a:endParaRPr lang="zh-CN" altLang="en-US" sz="2200">
              <a:solidFill>
                <a:schemeClr val="tx1"/>
              </a:solidFill>
              <a:sym typeface="+mn-ea"/>
            </a:endParaRPr>
          </a:p>
        </p:txBody>
      </p:sp>
      <p:sp>
        <p:nvSpPr>
          <p:cNvPr id="13" name="圆角矩形 12"/>
          <p:cNvSpPr/>
          <p:nvPr>
            <p:custDataLst>
              <p:tags r:id="rId8"/>
            </p:custDataLst>
          </p:nvPr>
        </p:nvSpPr>
        <p:spPr>
          <a:xfrm>
            <a:off x="6789738" y="4527233"/>
            <a:ext cx="636905" cy="636905"/>
          </a:xfrm>
          <a:prstGeom prst="roundRect">
            <a:avLst/>
          </a:prstGeom>
          <a:gradFill>
            <a:gsLst>
              <a:gs pos="0">
                <a:schemeClr val="accent1">
                  <a:lumMod val="10000"/>
                  <a:lumOff val="90000"/>
                  <a:alpha val="100000"/>
                </a:schemeClr>
              </a:gs>
              <a:gs pos="100000">
                <a:schemeClr val="accent1">
                  <a:lumMod val="20000"/>
                  <a:lumOff val="80000"/>
                  <a:alpha val="10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2400" b="1" dirty="0">
                <a:solidFill>
                  <a:schemeClr val="accent1"/>
                </a:solidFill>
                <a:sym typeface="+mn-ea"/>
              </a:rPr>
              <a:t>04</a:t>
            </a:r>
            <a:endParaRPr lang="en-US" altLang="zh-CN" sz="2400" b="1" dirty="0">
              <a:solidFill>
                <a:schemeClr val="accent1"/>
              </a:solidFill>
              <a:sym typeface="+mn-ea"/>
            </a:endParaRPr>
          </a:p>
        </p:txBody>
      </p:sp>
      <p:sp>
        <p:nvSpPr>
          <p:cNvPr id="18" name="文本框 17"/>
          <p:cNvSpPr txBox="1"/>
          <p:nvPr>
            <p:custDataLst>
              <p:tags r:id="rId9"/>
            </p:custDataLst>
          </p:nvPr>
        </p:nvSpPr>
        <p:spPr>
          <a:xfrm>
            <a:off x="7896543" y="4368483"/>
            <a:ext cx="2061845" cy="953770"/>
          </a:xfrm>
          <a:prstGeom prst="rect">
            <a:avLst/>
          </a:prstGeom>
          <a:noFill/>
        </p:spPr>
        <p:txBody>
          <a:bodyPr wrap="square" lIns="0" tIns="0" rIns="0" bIns="0" rtlCol="0" anchor="ctr" anchorCtr="0">
            <a:noAutofit/>
          </a:bodyPr>
          <a:lstStyle/>
          <a:p>
            <a:pPr lvl="0" algn="l">
              <a:lnSpc>
                <a:spcPct val="130000"/>
              </a:lnSpc>
              <a:spcBef>
                <a:spcPts val="0"/>
              </a:spcBef>
              <a:spcAft>
                <a:spcPts val="0"/>
              </a:spcAft>
              <a:buClrTx/>
              <a:buSzTx/>
              <a:buFontTx/>
            </a:pPr>
            <a:r>
              <a:rPr lang="zh-CN" altLang="en-US" sz="2200">
                <a:solidFill>
                  <a:schemeClr val="tx1"/>
                </a:solidFill>
                <a:sym typeface="+mn-ea"/>
              </a:rPr>
              <a:t>配置回滚</a:t>
            </a:r>
            <a:endParaRPr lang="zh-CN" altLang="en-US" sz="2200">
              <a:solidFill>
                <a:schemeClr val="tx1"/>
              </a:solidFill>
              <a:sym typeface="+mn-ea"/>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0" y="0"/>
            <a:ext cx="12192000" cy="6858000"/>
          </a:xfrm>
          <a:prstGeom prst="rect">
            <a:avLst/>
          </a:prstGeom>
        </p:spPr>
      </p:pic>
      <p:pic>
        <p:nvPicPr>
          <p:cNvPr id="3" name="图片 2"/>
          <p:cNvPicPr>
            <a:picLocks noChangeAspect="1"/>
          </p:cNvPicPr>
          <p:nvPr/>
        </p:nvPicPr>
        <p:blipFill>
          <a:blip r:embed="rId2"/>
          <a:stretch>
            <a:fillRect/>
          </a:stretch>
        </p:blipFill>
        <p:spPr>
          <a:xfrm>
            <a:off x="0" y="-25467"/>
            <a:ext cx="12192000" cy="4876800"/>
          </a:xfrm>
          <a:prstGeom prst="rect">
            <a:avLst/>
          </a:prstGeom>
        </p:spPr>
      </p:pic>
      <p:grpSp>
        <p:nvGrpSpPr>
          <p:cNvPr id="4" name="组合 3"/>
          <p:cNvGrpSpPr/>
          <p:nvPr/>
        </p:nvGrpSpPr>
        <p:grpSpPr>
          <a:xfrm>
            <a:off x="1128813" y="1659468"/>
            <a:ext cx="8628644" cy="1938020"/>
            <a:chOff x="2522979" y="751001"/>
            <a:chExt cx="8628644" cy="1938020"/>
          </a:xfrm>
        </p:grpSpPr>
        <p:sp>
          <p:nvSpPr>
            <p:cNvPr id="5" name="文本框 4"/>
            <p:cNvSpPr txBox="1"/>
            <p:nvPr/>
          </p:nvSpPr>
          <p:spPr>
            <a:xfrm>
              <a:off x="2522979" y="751001"/>
              <a:ext cx="8628644" cy="1938020"/>
            </a:xfrm>
            <a:prstGeom prst="rect">
              <a:avLst/>
            </a:prstGeom>
            <a:noFill/>
          </p:spPr>
          <p:txBody>
            <a:bodyPr wrap="square" rtlCol="0">
              <a:spAutoFit/>
            </a:bodyPr>
            <a:lstStyle/>
            <a:p>
              <a:r>
                <a:rPr kumimoji="1" lang="en-US" altLang="zh-CN" sz="12000" dirty="0">
                  <a:solidFill>
                    <a:srgbClr val="F5F5F5"/>
                  </a:solidFill>
                  <a:latin typeface="微软雅黑" panose="020B0503020204020204" pitchFamily="34" charset="-122"/>
                  <a:ea typeface="微软雅黑" panose="020B0503020204020204" pitchFamily="34" charset="-122"/>
                </a:rPr>
                <a:t>THANK</a:t>
              </a:r>
              <a:endParaRPr kumimoji="1" lang="zh-CN" altLang="en-US" sz="8000" dirty="0">
                <a:solidFill>
                  <a:srgbClr val="F5F5F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522979" y="2289883"/>
              <a:ext cx="6448928" cy="398780"/>
            </a:xfrm>
            <a:prstGeom prst="rect">
              <a:avLst/>
            </a:prstGeom>
            <a:noFill/>
          </p:spPr>
          <p:txBody>
            <a:bodyPr wrap="square" rtlCol="0">
              <a:spAutoFit/>
            </a:bodyPr>
            <a:lstStyle/>
            <a:p>
              <a:r>
                <a:rPr kumimoji="1" lang="en-GB" altLang="zh-CN" sz="20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rPr>
                <a:t>基于K8S的操作系统配置下发</a:t>
              </a:r>
              <a:endParaRPr kumimoji="1" lang="en-GB" altLang="zh-CN" sz="2000" b="1" dirty="0">
                <a:solidFill>
                  <a:srgbClr val="F5F5F5"/>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7" name="图片 6"/>
          <p:cNvPicPr>
            <a:picLocks noChangeAspect="1"/>
          </p:cNvPicPr>
          <p:nvPr/>
        </p:nvPicPr>
        <p:blipFill>
          <a:blip r:embed="rId3"/>
          <a:stretch>
            <a:fillRect/>
          </a:stretch>
        </p:blipFill>
        <p:spPr>
          <a:xfrm>
            <a:off x="6096000" y="-4308207"/>
            <a:ext cx="9450642" cy="10293082"/>
          </a:xfrm>
          <a:prstGeom prst="rect">
            <a:avLst/>
          </a:prstGeom>
        </p:spPr>
      </p:pic>
      <p:sp>
        <p:nvSpPr>
          <p:cNvPr id="15" name="圆角矩形 14"/>
          <p:cNvSpPr/>
          <p:nvPr/>
        </p:nvSpPr>
        <p:spPr>
          <a:xfrm>
            <a:off x="1128813" y="5137342"/>
            <a:ext cx="1841841" cy="555294"/>
          </a:xfrm>
          <a:prstGeom prst="roundRect">
            <a:avLst>
              <a:gd name="adj" fmla="val 50000"/>
            </a:avLst>
          </a:prstGeom>
          <a:solidFill>
            <a:schemeClr val="bg1">
              <a:alpha val="83000"/>
            </a:schemeClr>
          </a:solidFill>
          <a:ln>
            <a:noFill/>
          </a:ln>
          <a:effectLst>
            <a:outerShdw blurRad="254000" sx="102000" sy="102000" algn="ctr"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solidFill>
                  <a:srgbClr val="3982FF"/>
                </a:solidFill>
                <a:latin typeface="微软雅黑" panose="020B0503020204020204" pitchFamily="34" charset="-122"/>
                <a:ea typeface="微软雅黑" panose="020B0503020204020204" pitchFamily="34" charset="-122"/>
              </a:rPr>
              <a:t>汇报人：付盛原</a:t>
            </a:r>
            <a:endParaRPr kumimoji="1" lang="zh-CN" altLang="en-US" sz="1400" b="1" dirty="0">
              <a:solidFill>
                <a:srgbClr val="3982FF"/>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3403891" y="5150526"/>
            <a:ext cx="1841841" cy="555294"/>
          </a:xfrm>
          <a:prstGeom prst="roundRect">
            <a:avLst>
              <a:gd name="adj" fmla="val 50000"/>
            </a:avLst>
          </a:prstGeom>
          <a:solidFill>
            <a:schemeClr val="bg1">
              <a:alpha val="83000"/>
            </a:schemeClr>
          </a:solidFill>
          <a:ln>
            <a:noFill/>
          </a:ln>
          <a:effectLst>
            <a:outerShdw blurRad="254000" sx="102000" sy="102000" algn="ctr"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2024</a:t>
            </a:r>
            <a:r>
              <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年</a:t>
            </a:r>
            <a:r>
              <a:rPr kumimoji="1" lang="en-US" altLang="zh-CN"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08</a:t>
            </a:r>
            <a:r>
              <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rPr>
              <a:t>月</a:t>
            </a:r>
            <a:endParaRPr kumimoji="1" lang="zh-CN" altLang="en-US" sz="1400" b="1" dirty="0">
              <a:solidFill>
                <a:srgbClr val="3982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组合 12"/>
          <p:cNvGrpSpPr/>
          <p:nvPr/>
        </p:nvGrpSpPr>
        <p:grpSpPr>
          <a:xfrm>
            <a:off x="1128813" y="3981870"/>
            <a:ext cx="5058637" cy="595229"/>
            <a:chOff x="3566681" y="5402792"/>
            <a:chExt cx="5058637" cy="595229"/>
          </a:xfrm>
        </p:grpSpPr>
        <p:sp>
          <p:nvSpPr>
            <p:cNvPr id="14" name="文本框 13"/>
            <p:cNvSpPr txBox="1"/>
            <p:nvPr/>
          </p:nvSpPr>
          <p:spPr>
            <a:xfrm>
              <a:off x="3566681" y="5722431"/>
              <a:ext cx="5058637" cy="275590"/>
            </a:xfrm>
            <a:prstGeom prst="rect">
              <a:avLst/>
            </a:prstGeom>
            <a:noFill/>
          </p:spPr>
          <p:txBody>
            <a:bodyPr wrap="square" rtlCol="0">
              <a:spAutoFit/>
            </a:bodyPr>
            <a:lstStyle/>
            <a:p>
              <a:r>
                <a:rPr kumimoji="1" lang="en-US" altLang="zh-CN" sz="1200" dirty="0">
                  <a:solidFill>
                    <a:schemeClr val="bg1"/>
                  </a:solidFill>
                  <a:latin typeface="微软雅黑" panose="020B0503020204020204" pitchFamily="34" charset="-122"/>
                  <a:ea typeface="微软雅黑" panose="020B0503020204020204" pitchFamily="34" charset="-122"/>
                </a:rPr>
                <a:t>XenoWYC121</a:t>
              </a:r>
              <a:endParaRPr kumimoji="1"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566681" y="5402792"/>
              <a:ext cx="3306893" cy="337185"/>
            </a:xfrm>
            <a:prstGeom prst="rect">
              <a:avLst/>
            </a:prstGeom>
            <a:noFill/>
          </p:spPr>
          <p:txBody>
            <a:bodyPr wrap="square" rtlCol="0">
              <a:spAutoFit/>
            </a:bodyPr>
            <a:lstStyle/>
            <a:p>
              <a:r>
                <a:rPr kumimoji="1" lang="zh-CN" altLang="en-US" sz="1600" b="1" dirty="0">
                  <a:solidFill>
                    <a:schemeClr val="bg1"/>
                  </a:solidFill>
                  <a:latin typeface="微软雅黑" panose="020B0503020204020204" pitchFamily="34" charset="-122"/>
                  <a:ea typeface="微软雅黑" panose="020B0503020204020204" pitchFamily="34" charset="-122"/>
                </a:rPr>
                <a:t>西安电子科技大学</a:t>
              </a:r>
              <a:endParaRPr kumimoji="1"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bldLst>
      <p:bldP spid="15" grpId="0" bldLvl="0" animBg="1"/>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项目背景</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1.1</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grpSp>
      <p:pic>
        <p:nvPicPr>
          <p:cNvPr id="9" name="图片 8"/>
          <p:cNvPicPr>
            <a:picLocks noChangeAspect="1"/>
          </p:cNvPicPr>
          <p:nvPr/>
        </p:nvPicPr>
        <p:blipFill>
          <a:blip r:embed="rId1"/>
          <a:stretch>
            <a:fillRect/>
          </a:stretch>
        </p:blipFill>
        <p:spPr>
          <a:xfrm rot="15300000">
            <a:off x="6491605" y="-6511477"/>
            <a:ext cx="9450642" cy="10293082"/>
          </a:xfrm>
          <a:prstGeom prst="rect">
            <a:avLst/>
          </a:prstGeom>
        </p:spPr>
      </p:pic>
      <p:sp>
        <p:nvSpPr>
          <p:cNvPr id="69" name="圆角矩形 13"/>
          <p:cNvSpPr/>
          <p:nvPr/>
        </p:nvSpPr>
        <p:spPr>
          <a:xfrm>
            <a:off x="5630313" y="1590756"/>
            <a:ext cx="1826529" cy="527358"/>
          </a:xfrm>
          <a:prstGeom prst="roundRect">
            <a:avLst>
              <a:gd name="adj" fmla="val 12041"/>
            </a:avLst>
          </a:prstGeom>
          <a:solidFill>
            <a:schemeClr val="tx2">
              <a:lumMod val="60000"/>
              <a:lumOff val="40000"/>
            </a:schemeClr>
          </a:solidFill>
          <a:ln>
            <a:noFill/>
          </a:ln>
          <a:effectLst/>
        </p:spPr>
        <p:style>
          <a:lnRef idx="2">
            <a:srgbClr val="376FFF">
              <a:shade val="50000"/>
            </a:srgbClr>
          </a:lnRef>
          <a:fillRef idx="1">
            <a:srgbClr val="376FFF"/>
          </a:fillRef>
          <a:effectRef idx="0">
            <a:srgbClr val="376FFF"/>
          </a:effectRef>
          <a:fontRef idx="minor">
            <a:srgbClr val="FFFFFF"/>
          </a:fontRef>
        </p:style>
        <p:txBody>
          <a:bodyPr vert="horz" wrap="square" lIns="0" tIns="0" rIns="0" bIns="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spcBef>
                <a:spcPct val="0"/>
              </a:spcBef>
              <a:spcAft>
                <a:spcPct val="0"/>
              </a:spcAft>
            </a:pPr>
            <a:r>
              <a:rPr lang="zh-CN" altLang="en-US" b="1">
                <a:solidFill>
                  <a:schemeClr val="lt1">
                    <a:lumMod val="100000"/>
                  </a:schemeClr>
                </a:solidFill>
                <a:latin typeface="+mn-ea"/>
                <a:cs typeface="+mn-ea"/>
                <a:sym typeface="+mn-ea"/>
              </a:rPr>
              <a:t>项目背景</a:t>
            </a:r>
            <a:endParaRPr lang="zh-CN" altLang="en-US" b="1">
              <a:solidFill>
                <a:schemeClr val="lt1">
                  <a:lumMod val="100000"/>
                </a:schemeClr>
              </a:solidFill>
              <a:latin typeface="+mn-ea"/>
              <a:cs typeface="+mn-ea"/>
              <a:sym typeface="+mn-ea"/>
            </a:endParaRPr>
          </a:p>
        </p:txBody>
      </p:sp>
      <p:sp>
        <p:nvSpPr>
          <p:cNvPr id="70" name="矩形 69"/>
          <p:cNvSpPr/>
          <p:nvPr/>
        </p:nvSpPr>
        <p:spPr>
          <a:xfrm>
            <a:off x="5629678" y="2187645"/>
            <a:ext cx="5246180" cy="1498494"/>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随着容器化技术的普及，轻量级容器操作系统成为了集群中</a:t>
            </a:r>
            <a:r>
              <a:rPr lang="en-US" altLang="zh-CN" dirty="0">
                <a:solidFill>
                  <a:schemeClr val="tx1">
                    <a:lumMod val="85000"/>
                    <a:lumOff val="15000"/>
                  </a:schemeClr>
                </a:solidFill>
                <a:latin typeface="+mn-ea"/>
                <a:cs typeface="+mn-ea"/>
                <a:sym typeface="+mn-ea"/>
              </a:rPr>
              <a:t>worker</a:t>
            </a:r>
            <a:r>
              <a:rPr lang="zh-CN" altLang="en-US" dirty="0">
                <a:solidFill>
                  <a:schemeClr val="tx1">
                    <a:lumMod val="85000"/>
                    <a:lumOff val="15000"/>
                  </a:schemeClr>
                </a:solidFill>
                <a:latin typeface="+mn-ea"/>
                <a:cs typeface="+mn-ea"/>
                <a:sym typeface="+mn-ea"/>
              </a:rPr>
              <a:t>节点的首选。然而，由于容器</a:t>
            </a:r>
            <a:r>
              <a:rPr lang="en-US" altLang="zh-CN" dirty="0">
                <a:solidFill>
                  <a:schemeClr val="tx1">
                    <a:lumMod val="85000"/>
                    <a:lumOff val="15000"/>
                  </a:schemeClr>
                </a:solidFill>
                <a:latin typeface="+mn-ea"/>
                <a:cs typeface="+mn-ea"/>
                <a:sym typeface="+mn-ea"/>
              </a:rPr>
              <a:t>OS</a:t>
            </a:r>
            <a:r>
              <a:rPr lang="zh-CN" altLang="en-US" dirty="0">
                <a:solidFill>
                  <a:schemeClr val="tx1">
                    <a:lumMod val="85000"/>
                    <a:lumOff val="15000"/>
                  </a:schemeClr>
                </a:solidFill>
                <a:latin typeface="+mn-ea"/>
                <a:cs typeface="+mn-ea"/>
                <a:sym typeface="+mn-ea"/>
              </a:rPr>
              <a:t>通常不包含</a:t>
            </a:r>
            <a:r>
              <a:rPr lang="en-US" altLang="zh-CN" dirty="0">
                <a:solidFill>
                  <a:schemeClr val="tx1">
                    <a:lumMod val="85000"/>
                    <a:lumOff val="15000"/>
                  </a:schemeClr>
                </a:solidFill>
                <a:latin typeface="+mn-ea"/>
                <a:cs typeface="+mn-ea"/>
                <a:sym typeface="+mn-ea"/>
              </a:rPr>
              <a:t>SSH</a:t>
            </a:r>
            <a:r>
              <a:rPr lang="zh-CN" altLang="en-US" dirty="0">
                <a:solidFill>
                  <a:schemeClr val="tx1">
                    <a:lumMod val="85000"/>
                    <a:lumOff val="15000"/>
                  </a:schemeClr>
                </a:solidFill>
                <a:latin typeface="+mn-ea"/>
                <a:cs typeface="+mn-ea"/>
                <a:sym typeface="+mn-ea"/>
              </a:rPr>
              <a:t>等传统的管理工具，如何统一且安全地管理和配置这些操作系统成为了一大挑战。</a:t>
            </a:r>
            <a:endParaRPr lang="zh-CN" altLang="en-US" dirty="0">
              <a:solidFill>
                <a:schemeClr val="tx1">
                  <a:lumMod val="85000"/>
                  <a:lumOff val="15000"/>
                </a:schemeClr>
              </a:solidFill>
              <a:latin typeface="+mn-ea"/>
              <a:cs typeface="+mn-ea"/>
              <a:sym typeface="+mn-ea"/>
            </a:endParaRPr>
          </a:p>
        </p:txBody>
      </p:sp>
      <p:sp>
        <p:nvSpPr>
          <p:cNvPr id="71" name="圆角矩形 24"/>
          <p:cNvSpPr/>
          <p:nvPr/>
        </p:nvSpPr>
        <p:spPr>
          <a:xfrm>
            <a:off x="5630313" y="4104677"/>
            <a:ext cx="1826529" cy="529191"/>
          </a:xfrm>
          <a:prstGeom prst="roundRect">
            <a:avLst>
              <a:gd name="adj" fmla="val 11999"/>
            </a:avLst>
          </a:prstGeom>
          <a:solidFill>
            <a:schemeClr val="accent1"/>
          </a:solidFill>
          <a:ln>
            <a:noFill/>
          </a:ln>
          <a:effectLst/>
        </p:spPr>
        <p:style>
          <a:lnRef idx="2">
            <a:srgbClr val="376FFF">
              <a:shade val="50000"/>
            </a:srgbClr>
          </a:lnRef>
          <a:fillRef idx="1">
            <a:srgbClr val="376FFF"/>
          </a:fillRef>
          <a:effectRef idx="0">
            <a:srgbClr val="376FFF"/>
          </a:effectRef>
          <a:fontRef idx="minor">
            <a:srgbClr val="FFFFFF"/>
          </a:fontRef>
        </p:style>
        <p:txBody>
          <a:bodyPr vert="horz" wrap="square" lIns="0" tIns="0" rIns="0" bIns="0"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spcBef>
                <a:spcPct val="0"/>
              </a:spcBef>
              <a:spcAft>
                <a:spcPct val="0"/>
              </a:spcAft>
            </a:pPr>
            <a:r>
              <a:rPr lang="zh-CN" altLang="en-US" b="1">
                <a:solidFill>
                  <a:schemeClr val="lt1">
                    <a:lumMod val="100000"/>
                  </a:schemeClr>
                </a:solidFill>
                <a:latin typeface="+mn-ea"/>
                <a:cs typeface="+mn-ea"/>
                <a:sym typeface="+mn-ea"/>
              </a:rPr>
              <a:t>项目目标</a:t>
            </a:r>
            <a:endParaRPr lang="zh-CN" altLang="en-US" b="1">
              <a:solidFill>
                <a:schemeClr val="lt1">
                  <a:lumMod val="100000"/>
                </a:schemeClr>
              </a:solidFill>
              <a:latin typeface="+mn-ea"/>
              <a:cs typeface="+mn-ea"/>
              <a:sym typeface="+mn-ea"/>
            </a:endParaRPr>
          </a:p>
        </p:txBody>
      </p:sp>
      <p:sp>
        <p:nvSpPr>
          <p:cNvPr id="73" name="矩形 72"/>
          <p:cNvSpPr/>
          <p:nvPr/>
        </p:nvSpPr>
        <p:spPr>
          <a:xfrm>
            <a:off x="5630313" y="4700931"/>
            <a:ext cx="5246180" cy="1498494"/>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基于</a:t>
            </a:r>
            <a:r>
              <a:rPr lang="en-US" altLang="zh-CN" dirty="0">
                <a:solidFill>
                  <a:schemeClr val="tx1">
                    <a:lumMod val="85000"/>
                    <a:lumOff val="15000"/>
                  </a:schemeClr>
                </a:solidFill>
                <a:latin typeface="+mn-ea"/>
                <a:cs typeface="+mn-ea"/>
                <a:sym typeface="+mn-ea"/>
              </a:rPr>
              <a:t>k8s operator</a:t>
            </a:r>
            <a:r>
              <a:rPr lang="zh-CN" altLang="en-US" dirty="0">
                <a:solidFill>
                  <a:schemeClr val="tx1">
                    <a:lumMod val="85000"/>
                    <a:lumOff val="15000"/>
                  </a:schemeClr>
                </a:solidFill>
                <a:latin typeface="+mn-ea"/>
                <a:cs typeface="+mn-ea"/>
                <a:sym typeface="+mn-ea"/>
              </a:rPr>
              <a:t>设计并实现一套完整的流程，简化集群中各个节点的配置管理，同时保证安全性与可扩展性。</a:t>
            </a:r>
            <a:endParaRPr lang="zh-CN" altLang="en-US" dirty="0">
              <a:solidFill>
                <a:schemeClr val="tx1">
                  <a:lumMod val="85000"/>
                  <a:lumOff val="15000"/>
                </a:schemeClr>
              </a:solidFill>
              <a:latin typeface="+mn-ea"/>
              <a:cs typeface="+mn-ea"/>
              <a:sym typeface="+mn-ea"/>
            </a:endParaRPr>
          </a:p>
        </p:txBody>
      </p:sp>
      <p:pic>
        <p:nvPicPr>
          <p:cNvPr id="75" name="图片 74" descr="7b0a20202020227069636672616d65646573223a20222670666d38373230343232393038262673707432312d312626626474303026267764743235353026266f726773697a653030262670667431323226220a7d0a"/>
          <p:cNvPicPr>
            <a:picLocks noChangeAspect="1"/>
          </p:cNvPicPr>
          <p:nvPr/>
        </p:nvPicPr>
        <p:blipFill>
          <a:blip r:embed="rId2">
            <a:extLst>
              <a:ext uri="{BEBA8EAE-BF5A-486C-A8C5-ECC9F3942E4B}">
                <a14:imgProps xmlns:a14="http://schemas.microsoft.com/office/drawing/2010/main">
                  <a14:imgLayer r:embed="rId3"/>
                </a14:imgProps>
              </a:ext>
            </a:extLst>
          </a:blip>
          <a:srcRect/>
          <a:stretch>
            <a:fillRect/>
          </a:stretch>
        </p:blipFill>
        <p:spPr>
          <a:xfrm>
            <a:off x="512445" y="2187575"/>
            <a:ext cx="4800600" cy="3441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p:cNvSpPr/>
          <p:nvPr>
            <p:custDataLst>
              <p:tags r:id="rId1"/>
            </p:custDataLst>
          </p:nvPr>
        </p:nvSpPr>
        <p:spPr>
          <a:xfrm>
            <a:off x="793433" y="2503488"/>
            <a:ext cx="10626090" cy="4354159"/>
          </a:xfrm>
          <a:custGeom>
            <a:avLst/>
            <a:gdLst>
              <a:gd name="connsiteX0" fmla="*/ 5313045 w 10626090"/>
              <a:gd name="connsiteY0" fmla="*/ 0 h 4354159"/>
              <a:gd name="connsiteX1" fmla="*/ 10621924 w 10626090"/>
              <a:gd name="connsiteY1" fmla="*/ 4326862 h 4354159"/>
              <a:gd name="connsiteX2" fmla="*/ 10626090 w 10626090"/>
              <a:gd name="connsiteY2" fmla="*/ 4354159 h 4354159"/>
              <a:gd name="connsiteX3" fmla="*/ 0 w 10626090"/>
              <a:gd name="connsiteY3" fmla="*/ 4354159 h 4354159"/>
              <a:gd name="connsiteX4" fmla="*/ 4166 w 10626090"/>
              <a:gd name="connsiteY4" fmla="*/ 4326862 h 4354159"/>
              <a:gd name="connsiteX5" fmla="*/ 5313045 w 10626090"/>
              <a:gd name="connsiteY5" fmla="*/ 0 h 435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090" h="4354159">
                <a:moveTo>
                  <a:pt x="5313045" y="0"/>
                </a:moveTo>
                <a:cubicBezTo>
                  <a:pt x="7931759" y="0"/>
                  <a:pt x="10116625" y="1857527"/>
                  <a:pt x="10621924" y="4326862"/>
                </a:cubicBezTo>
                <a:lnTo>
                  <a:pt x="10626090" y="4354159"/>
                </a:lnTo>
                <a:lnTo>
                  <a:pt x="0" y="4354159"/>
                </a:lnTo>
                <a:lnTo>
                  <a:pt x="4166" y="4326862"/>
                </a:lnTo>
                <a:cubicBezTo>
                  <a:pt x="509465" y="1857527"/>
                  <a:pt x="2694331" y="0"/>
                  <a:pt x="5313045" y="0"/>
                </a:cubicBezTo>
                <a:close/>
              </a:path>
            </a:pathLst>
          </a:custGeom>
          <a:gradFill flip="none" rotWithShape="1">
            <a:gsLst>
              <a:gs pos="0">
                <a:schemeClr val="accent1">
                  <a:alpha val="0"/>
                </a:schemeClr>
              </a:gs>
              <a:gs pos="100000">
                <a:schemeClr val="accent1">
                  <a:alpha val="12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5" name="Freeform 10+"/>
          <p:cNvSpPr/>
          <p:nvPr>
            <p:custDataLst>
              <p:tags r:id="rId2"/>
            </p:custDataLst>
          </p:nvPr>
        </p:nvSpPr>
        <p:spPr>
          <a:xfrm>
            <a:off x="2770823" y="4184968"/>
            <a:ext cx="6671570" cy="2733750"/>
          </a:xfrm>
          <a:custGeom>
            <a:avLst/>
            <a:gdLst>
              <a:gd name="connsiteX0" fmla="*/ 5313045 w 10626090"/>
              <a:gd name="connsiteY0" fmla="*/ 0 h 4354159"/>
              <a:gd name="connsiteX1" fmla="*/ 10621924 w 10626090"/>
              <a:gd name="connsiteY1" fmla="*/ 4326862 h 4354159"/>
              <a:gd name="connsiteX2" fmla="*/ 10626090 w 10626090"/>
              <a:gd name="connsiteY2" fmla="*/ 4354159 h 4354159"/>
              <a:gd name="connsiteX3" fmla="*/ 0 w 10626090"/>
              <a:gd name="connsiteY3" fmla="*/ 4354159 h 4354159"/>
              <a:gd name="connsiteX4" fmla="*/ 4166 w 10626090"/>
              <a:gd name="connsiteY4" fmla="*/ 4326862 h 4354159"/>
              <a:gd name="connsiteX5" fmla="*/ 5313045 w 10626090"/>
              <a:gd name="connsiteY5" fmla="*/ 0 h 435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26090" h="4354159">
                <a:moveTo>
                  <a:pt x="5313045" y="0"/>
                </a:moveTo>
                <a:cubicBezTo>
                  <a:pt x="7931759" y="0"/>
                  <a:pt x="10116625" y="1857527"/>
                  <a:pt x="10621924" y="4326862"/>
                </a:cubicBezTo>
                <a:lnTo>
                  <a:pt x="10626090" y="4354159"/>
                </a:lnTo>
                <a:lnTo>
                  <a:pt x="0" y="4354159"/>
                </a:lnTo>
                <a:lnTo>
                  <a:pt x="4166" y="4326862"/>
                </a:lnTo>
                <a:cubicBezTo>
                  <a:pt x="509465" y="1857527"/>
                  <a:pt x="2694331" y="0"/>
                  <a:pt x="5313045" y="0"/>
                </a:cubicBezTo>
                <a:close/>
              </a:path>
            </a:pathLst>
          </a:custGeom>
          <a:noFill/>
          <a:ln>
            <a:gradFill>
              <a:gsLst>
                <a:gs pos="91000">
                  <a:schemeClr val="accent1">
                    <a:alpha val="0"/>
                  </a:schemeClr>
                </a:gs>
                <a:gs pos="0">
                  <a:schemeClr val="accent1">
                    <a:alpha val="10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3" name="任意多边形: 形状 12"/>
          <p:cNvSpPr/>
          <p:nvPr>
            <p:custDataLst>
              <p:tags r:id="rId3"/>
            </p:custDataLst>
          </p:nvPr>
        </p:nvSpPr>
        <p:spPr>
          <a:xfrm>
            <a:off x="3040698" y="4415473"/>
            <a:ext cx="6131181" cy="2441963"/>
          </a:xfrm>
          <a:custGeom>
            <a:avLst/>
            <a:gdLst>
              <a:gd name="connsiteX0" fmla="*/ 2486592 w 4973184"/>
              <a:gd name="connsiteY0" fmla="*/ 0 h 1980749"/>
              <a:gd name="connsiteX1" fmla="*/ 4925189 w 4973184"/>
              <a:gd name="connsiteY1" fmla="*/ 1794092 h 1980749"/>
              <a:gd name="connsiteX2" fmla="*/ 4973184 w 4973184"/>
              <a:gd name="connsiteY2" fmla="*/ 1980749 h 1980749"/>
              <a:gd name="connsiteX3" fmla="*/ 4478023 w 4973184"/>
              <a:gd name="connsiteY3" fmla="*/ 1980749 h 1980749"/>
              <a:gd name="connsiteX4" fmla="*/ 4466733 w 4973184"/>
              <a:gd name="connsiteY4" fmla="*/ 1936841 h 1980749"/>
              <a:gd name="connsiteX5" fmla="*/ 2486592 w 4973184"/>
              <a:gd name="connsiteY5" fmla="*/ 480038 h 1980749"/>
              <a:gd name="connsiteX6" fmla="*/ 506451 w 4973184"/>
              <a:gd name="connsiteY6" fmla="*/ 1936841 h 1980749"/>
              <a:gd name="connsiteX7" fmla="*/ 495161 w 4973184"/>
              <a:gd name="connsiteY7" fmla="*/ 1980749 h 1980749"/>
              <a:gd name="connsiteX8" fmla="*/ 0 w 4973184"/>
              <a:gd name="connsiteY8" fmla="*/ 1980749 h 1980749"/>
              <a:gd name="connsiteX9" fmla="*/ 47995 w 4973184"/>
              <a:gd name="connsiteY9" fmla="*/ 1794092 h 1980749"/>
              <a:gd name="connsiteX10" fmla="*/ 2486592 w 4973184"/>
              <a:gd name="connsiteY10" fmla="*/ 0 h 198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73184" h="1980749">
                <a:moveTo>
                  <a:pt x="2486592" y="0"/>
                </a:moveTo>
                <a:cubicBezTo>
                  <a:pt x="3632380" y="0"/>
                  <a:pt x="4601901" y="754686"/>
                  <a:pt x="4925189" y="1794092"/>
                </a:cubicBezTo>
                <a:lnTo>
                  <a:pt x="4973184" y="1980749"/>
                </a:lnTo>
                <a:lnTo>
                  <a:pt x="4478023" y="1980749"/>
                </a:lnTo>
                <a:lnTo>
                  <a:pt x="4466733" y="1936841"/>
                </a:lnTo>
                <a:cubicBezTo>
                  <a:pt x="4204223" y="1092843"/>
                  <a:pt x="3416971" y="480038"/>
                  <a:pt x="2486592" y="480038"/>
                </a:cubicBezTo>
                <a:cubicBezTo>
                  <a:pt x="1556213" y="480038"/>
                  <a:pt x="768962" y="1092843"/>
                  <a:pt x="506451" y="1936841"/>
                </a:cubicBezTo>
                <a:lnTo>
                  <a:pt x="495161" y="1980749"/>
                </a:lnTo>
                <a:lnTo>
                  <a:pt x="0" y="1980749"/>
                </a:lnTo>
                <a:lnTo>
                  <a:pt x="47995" y="1794092"/>
                </a:lnTo>
                <a:cubicBezTo>
                  <a:pt x="371284" y="754686"/>
                  <a:pt x="1340805" y="0"/>
                  <a:pt x="2486592" y="0"/>
                </a:cubicBezTo>
                <a:close/>
              </a:path>
            </a:pathLst>
          </a:custGeom>
          <a:solidFill>
            <a:schemeClr val="accent1">
              <a:alpha val="2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cs"/>
            </a:endParaRPr>
          </a:p>
        </p:txBody>
      </p:sp>
      <p:sp>
        <p:nvSpPr>
          <p:cNvPr id="7" name="矩形 6"/>
          <p:cNvSpPr/>
          <p:nvPr>
            <p:custDataLst>
              <p:tags r:id="rId4"/>
            </p:custDataLst>
          </p:nvPr>
        </p:nvSpPr>
        <p:spPr>
          <a:xfrm>
            <a:off x="4489768" y="6296343"/>
            <a:ext cx="3233868" cy="853281"/>
          </a:xfrm>
          <a:prstGeom prst="rect">
            <a:avLst/>
          </a:prstGeom>
          <a:noFill/>
        </p:spPr>
        <p:txBody>
          <a:bodyPr wrap="square" lIns="0" tIns="0" rIns="0" bIns="0" rtlCol="0" anchor="t" anchorCtr="1">
            <a:noAutofit/>
          </a:bodyPr>
          <a:lstStyle/>
          <a:p>
            <a:pPr algn="ctr">
              <a:spcBef>
                <a:spcPct val="0"/>
              </a:spcBef>
              <a:spcAft>
                <a:spcPct val="0"/>
              </a:spcAft>
            </a:pPr>
            <a:r>
              <a:rPr lang="en-US" altLang="zh-CN" sz="2800" b="1" dirty="0">
                <a:solidFill>
                  <a:schemeClr val="tx1"/>
                </a:solidFill>
                <a:latin typeface="+mn-ea"/>
                <a:cs typeface="+mn-ea"/>
              </a:rPr>
              <a:t>Kubernetes</a:t>
            </a:r>
            <a:endParaRPr lang="en-US" altLang="zh-CN" sz="2800" b="1" dirty="0">
              <a:solidFill>
                <a:schemeClr val="tx1"/>
              </a:solidFill>
              <a:latin typeface="+mn-ea"/>
              <a:cs typeface="+mn-ea"/>
            </a:endParaRPr>
          </a:p>
        </p:txBody>
      </p:sp>
      <p:pic>
        <p:nvPicPr>
          <p:cNvPr id="28" name="图片 16" descr="343439383331313b343532303033323bd3a6d3c3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5858828" y="5538153"/>
            <a:ext cx="495567" cy="495567"/>
          </a:xfrm>
          <a:prstGeom prst="rect">
            <a:avLst/>
          </a:prstGeom>
          <a:effectLst/>
        </p:spPr>
      </p:pic>
      <p:sp>
        <p:nvSpPr>
          <p:cNvPr id="17" name="Oval 15+"/>
          <p:cNvSpPr>
            <a:spLocks noChangeAspect="1"/>
          </p:cNvSpPr>
          <p:nvPr>
            <p:custDataLst>
              <p:tags r:id="rId8"/>
            </p:custDataLst>
          </p:nvPr>
        </p:nvSpPr>
        <p:spPr>
          <a:xfrm>
            <a:off x="3970338" y="4706938"/>
            <a:ext cx="252000" cy="252000"/>
          </a:xfrm>
          <a:prstGeom prst="ellipse">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6" name="椭圆 15"/>
          <p:cNvSpPr/>
          <p:nvPr>
            <p:custDataLst>
              <p:tags r:id="rId9"/>
            </p:custDataLst>
          </p:nvPr>
        </p:nvSpPr>
        <p:spPr>
          <a:xfrm>
            <a:off x="4043998" y="4780598"/>
            <a:ext cx="104503" cy="10450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2" name="Oval 15+"/>
          <p:cNvSpPr>
            <a:spLocks noChangeAspect="1"/>
          </p:cNvSpPr>
          <p:nvPr>
            <p:custDataLst>
              <p:tags r:id="rId10"/>
            </p:custDataLst>
          </p:nvPr>
        </p:nvSpPr>
        <p:spPr>
          <a:xfrm>
            <a:off x="5155248" y="4155123"/>
            <a:ext cx="252000" cy="252000"/>
          </a:xfrm>
          <a:prstGeom prst="ellipse">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43" name="椭圆 42"/>
          <p:cNvSpPr/>
          <p:nvPr>
            <p:custDataLst>
              <p:tags r:id="rId11"/>
            </p:custDataLst>
          </p:nvPr>
        </p:nvSpPr>
        <p:spPr>
          <a:xfrm>
            <a:off x="5228908" y="4228783"/>
            <a:ext cx="104503" cy="10450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4" name="Oval 15+"/>
          <p:cNvSpPr>
            <a:spLocks noChangeAspect="1"/>
          </p:cNvSpPr>
          <p:nvPr>
            <p:custDataLst>
              <p:tags r:id="rId12"/>
            </p:custDataLst>
          </p:nvPr>
        </p:nvSpPr>
        <p:spPr>
          <a:xfrm>
            <a:off x="7990523" y="4706938"/>
            <a:ext cx="252000" cy="252000"/>
          </a:xfrm>
          <a:prstGeom prst="ellipse">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18" name="椭圆 17"/>
          <p:cNvSpPr/>
          <p:nvPr>
            <p:custDataLst>
              <p:tags r:id="rId13"/>
            </p:custDataLst>
          </p:nvPr>
        </p:nvSpPr>
        <p:spPr>
          <a:xfrm>
            <a:off x="8064183" y="4780598"/>
            <a:ext cx="104503" cy="10450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3" name="Oval 15+"/>
          <p:cNvSpPr>
            <a:spLocks noChangeAspect="1"/>
          </p:cNvSpPr>
          <p:nvPr>
            <p:custDataLst>
              <p:tags r:id="rId14"/>
            </p:custDataLst>
          </p:nvPr>
        </p:nvSpPr>
        <p:spPr>
          <a:xfrm>
            <a:off x="6805613" y="4155123"/>
            <a:ext cx="252000" cy="252000"/>
          </a:xfrm>
          <a:prstGeom prst="ellipse">
            <a:avLst/>
          </a:prstGeom>
          <a:solidFill>
            <a:schemeClr val="accent1">
              <a:lumMod val="75000"/>
              <a:alpha val="32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4" name="椭圆 53"/>
          <p:cNvSpPr/>
          <p:nvPr>
            <p:custDataLst>
              <p:tags r:id="rId15"/>
            </p:custDataLst>
          </p:nvPr>
        </p:nvSpPr>
        <p:spPr>
          <a:xfrm>
            <a:off x="6879908" y="4228783"/>
            <a:ext cx="104503" cy="104503"/>
          </a:xfrm>
          <a:prstGeom prst="ellips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grpSp>
        <p:nvGrpSpPr>
          <p:cNvPr id="2" name="组合 1"/>
          <p:cNvGrpSpPr/>
          <p:nvPr>
            <p:custDataLst>
              <p:tags r:id="rId16"/>
            </p:custDataLst>
          </p:nvPr>
        </p:nvGrpSpPr>
        <p:grpSpPr>
          <a:xfrm>
            <a:off x="2494915" y="3211195"/>
            <a:ext cx="1475740" cy="1122045"/>
            <a:chOff x="3929" y="5057"/>
            <a:chExt cx="2324" cy="1767"/>
          </a:xfrm>
        </p:grpSpPr>
        <p:sp>
          <p:nvSpPr>
            <p:cNvPr id="25" name="Freeform 488"/>
            <p:cNvSpPr/>
            <p:nvPr>
              <p:custDataLst>
                <p:tags r:id="rId17"/>
              </p:custDataLst>
            </p:nvPr>
          </p:nvSpPr>
          <p:spPr>
            <a:xfrm>
              <a:off x="4649" y="5057"/>
              <a:ext cx="885" cy="1011"/>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1">
                    <a:lumMod val="60000"/>
                    <a:lumOff val="40000"/>
                    <a:alpha val="100000"/>
                  </a:schemeClr>
                </a:gs>
                <a:gs pos="100000">
                  <a:schemeClr val="accent1">
                    <a:alpha val="100000"/>
                  </a:schemeClr>
                </a:gs>
              </a:gsLst>
              <a:lin ang="2700000" scaled="0"/>
            </a:gradFill>
            <a:ln w="9525" cap="flat">
              <a:noFill/>
              <a:prstDash val="solid"/>
              <a:miter/>
            </a:ln>
            <a:effectLst>
              <a:outerShdw blurRad="152400" dist="76200" dir="2700000" algn="tl" rotWithShape="0">
                <a:schemeClr val="accent1">
                  <a:alpha val="20000"/>
                </a:schemeClr>
              </a:outerShdw>
            </a:effectLst>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2400" b="1" i="0" u="none" strike="noStrike" kern="1200" cap="none" spc="0" normalizeH="0" baseline="0" noProof="0" dirty="0">
                  <a:ln>
                    <a:noFill/>
                  </a:ln>
                  <a:solidFill>
                    <a:srgbClr val="FFFFFF"/>
                  </a:solidFill>
                  <a:effectLst/>
                  <a:uLnTx/>
                  <a:uFillTx/>
                  <a:latin typeface="+mn-ea"/>
                  <a:cs typeface="+mn-cs"/>
                </a:rPr>
                <a:t>01</a:t>
              </a:r>
              <a:endParaRPr kumimoji="0" lang="en-US" altLang="zh-CN" sz="2400" b="1" i="0" u="none" strike="noStrike" kern="1200" cap="none" spc="0" normalizeH="0" baseline="0" noProof="0" dirty="0">
                <a:ln>
                  <a:noFill/>
                </a:ln>
                <a:solidFill>
                  <a:srgbClr val="FFFFFF"/>
                </a:solidFill>
                <a:effectLst/>
                <a:uLnTx/>
                <a:uFillTx/>
                <a:latin typeface="+mn-ea"/>
                <a:cs typeface="+mn-cs"/>
              </a:endParaRPr>
            </a:p>
          </p:txBody>
        </p:sp>
        <p:sp>
          <p:nvSpPr>
            <p:cNvPr id="8" name="矩形 7"/>
            <p:cNvSpPr/>
            <p:nvPr>
              <p:custDataLst>
                <p:tags r:id="rId18"/>
              </p:custDataLst>
            </p:nvPr>
          </p:nvSpPr>
          <p:spPr>
            <a:xfrm>
              <a:off x="3929" y="6000"/>
              <a:ext cx="2324" cy="824"/>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容器编排</a:t>
              </a:r>
              <a:endParaRPr lang="zh-CN" altLang="en-US" b="1" dirty="0">
                <a:solidFill>
                  <a:schemeClr val="tx1"/>
                </a:solidFill>
                <a:latin typeface="+mn-ea"/>
                <a:cs typeface="+mn-ea"/>
              </a:endParaRPr>
            </a:p>
          </p:txBody>
        </p:sp>
      </p:grpSp>
      <p:grpSp>
        <p:nvGrpSpPr>
          <p:cNvPr id="3" name="组合 2"/>
          <p:cNvGrpSpPr/>
          <p:nvPr>
            <p:custDataLst>
              <p:tags r:id="rId19"/>
            </p:custDataLst>
          </p:nvPr>
        </p:nvGrpSpPr>
        <p:grpSpPr>
          <a:xfrm>
            <a:off x="4484370" y="2434590"/>
            <a:ext cx="1475740" cy="1122045"/>
            <a:chOff x="7062" y="3834"/>
            <a:chExt cx="2324" cy="1767"/>
          </a:xfrm>
        </p:grpSpPr>
        <p:sp>
          <p:nvSpPr>
            <p:cNvPr id="40" name="Freeform 488"/>
            <p:cNvSpPr/>
            <p:nvPr>
              <p:custDataLst>
                <p:tags r:id="rId20"/>
              </p:custDataLst>
            </p:nvPr>
          </p:nvSpPr>
          <p:spPr>
            <a:xfrm>
              <a:off x="7765" y="3834"/>
              <a:ext cx="885" cy="1011"/>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1">
                    <a:lumMod val="60000"/>
                    <a:lumOff val="40000"/>
                    <a:alpha val="100000"/>
                  </a:schemeClr>
                </a:gs>
                <a:gs pos="100000">
                  <a:schemeClr val="accent1">
                    <a:alpha val="100000"/>
                  </a:schemeClr>
                </a:gs>
              </a:gsLst>
              <a:lin ang="2700000" scaled="0"/>
            </a:gradFill>
            <a:ln w="9525" cap="flat">
              <a:noFill/>
              <a:prstDash val="solid"/>
              <a:miter/>
            </a:ln>
            <a:effectLst>
              <a:outerShdw blurRad="152400" dist="76200" dir="2700000" algn="tl" rotWithShape="0">
                <a:schemeClr val="accent1">
                  <a:alpha val="20000"/>
                </a:schemeClr>
              </a:outerShdw>
            </a:effectLst>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2400" b="1" i="0" u="none" strike="noStrike" kern="1200" cap="none" spc="0" normalizeH="0" baseline="0" noProof="0" dirty="0">
                  <a:ln>
                    <a:noFill/>
                  </a:ln>
                  <a:solidFill>
                    <a:srgbClr val="FFFFFF"/>
                  </a:solidFill>
                  <a:effectLst/>
                  <a:uLnTx/>
                  <a:uFillTx/>
                  <a:latin typeface="+mn-ea"/>
                  <a:cs typeface="+mn-cs"/>
                </a:rPr>
                <a:t>02</a:t>
              </a:r>
              <a:endParaRPr kumimoji="0" lang="en-US" altLang="zh-CN" sz="2400" b="1" i="0" u="none" strike="noStrike" kern="1200" cap="none" spc="0" normalizeH="0" baseline="0" noProof="0" dirty="0">
                <a:ln>
                  <a:noFill/>
                </a:ln>
                <a:solidFill>
                  <a:srgbClr val="FFFFFF"/>
                </a:solidFill>
                <a:effectLst/>
                <a:uLnTx/>
                <a:uFillTx/>
                <a:latin typeface="+mn-ea"/>
                <a:cs typeface="+mn-cs"/>
              </a:endParaRPr>
            </a:p>
          </p:txBody>
        </p:sp>
        <p:sp>
          <p:nvSpPr>
            <p:cNvPr id="19" name="矩形 18"/>
            <p:cNvSpPr/>
            <p:nvPr>
              <p:custDataLst>
                <p:tags r:id="rId21"/>
              </p:custDataLst>
            </p:nvPr>
          </p:nvSpPr>
          <p:spPr>
            <a:xfrm>
              <a:off x="7062" y="4777"/>
              <a:ext cx="2324" cy="824"/>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高可用性</a:t>
              </a:r>
              <a:endParaRPr lang="zh-CN" altLang="en-US" b="1" dirty="0">
                <a:solidFill>
                  <a:schemeClr val="tx1"/>
                </a:solidFill>
                <a:latin typeface="+mn-ea"/>
                <a:cs typeface="+mn-ea"/>
              </a:endParaRPr>
            </a:p>
          </p:txBody>
        </p:sp>
      </p:grpSp>
      <p:grpSp>
        <p:nvGrpSpPr>
          <p:cNvPr id="5" name="组合 4"/>
          <p:cNvGrpSpPr/>
          <p:nvPr>
            <p:custDataLst>
              <p:tags r:id="rId22"/>
            </p:custDataLst>
          </p:nvPr>
        </p:nvGrpSpPr>
        <p:grpSpPr>
          <a:xfrm>
            <a:off x="8242300" y="3211195"/>
            <a:ext cx="1475740" cy="1122045"/>
            <a:chOff x="12980" y="5057"/>
            <a:chExt cx="2324" cy="1767"/>
          </a:xfrm>
        </p:grpSpPr>
        <p:sp>
          <p:nvSpPr>
            <p:cNvPr id="12" name="Freeform 488"/>
            <p:cNvSpPr/>
            <p:nvPr>
              <p:custDataLst>
                <p:tags r:id="rId23"/>
              </p:custDataLst>
            </p:nvPr>
          </p:nvSpPr>
          <p:spPr>
            <a:xfrm>
              <a:off x="13683" y="5057"/>
              <a:ext cx="885" cy="1011"/>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1">
                    <a:lumMod val="60000"/>
                    <a:lumOff val="40000"/>
                    <a:alpha val="100000"/>
                  </a:schemeClr>
                </a:gs>
                <a:gs pos="100000">
                  <a:schemeClr val="accent1">
                    <a:alpha val="100000"/>
                  </a:schemeClr>
                </a:gs>
              </a:gsLst>
              <a:lin ang="2700000" scaled="0"/>
            </a:gradFill>
            <a:ln w="9525" cap="flat">
              <a:noFill/>
              <a:prstDash val="solid"/>
              <a:miter/>
            </a:ln>
            <a:effectLst>
              <a:outerShdw blurRad="152400" dist="76200" dir="2700000" algn="tl" rotWithShape="0">
                <a:schemeClr val="accent1">
                  <a:alpha val="20000"/>
                </a:schemeClr>
              </a:outerShdw>
            </a:effectLst>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2400" b="1" i="0" u="none" strike="noStrike" kern="1200" cap="none" spc="0" normalizeH="0" baseline="0" noProof="0" dirty="0">
                  <a:ln>
                    <a:noFill/>
                  </a:ln>
                  <a:solidFill>
                    <a:srgbClr val="FFFFFF"/>
                  </a:solidFill>
                  <a:effectLst/>
                  <a:uLnTx/>
                  <a:uFillTx/>
                  <a:latin typeface="+mn-ea"/>
                  <a:cs typeface="+mn-cs"/>
                </a:rPr>
                <a:t>04</a:t>
              </a:r>
              <a:endParaRPr kumimoji="0" lang="en-US" altLang="zh-CN" sz="2400" b="1" i="0" u="none" strike="noStrike" kern="1200" cap="none" spc="0" normalizeH="0" baseline="0" noProof="0" dirty="0">
                <a:ln>
                  <a:noFill/>
                </a:ln>
                <a:solidFill>
                  <a:srgbClr val="FFFFFF"/>
                </a:solidFill>
                <a:effectLst/>
                <a:uLnTx/>
                <a:uFillTx/>
                <a:latin typeface="+mn-ea"/>
                <a:cs typeface="+mn-cs"/>
              </a:endParaRPr>
            </a:p>
          </p:txBody>
        </p:sp>
        <p:sp>
          <p:nvSpPr>
            <p:cNvPr id="22" name="矩形 21"/>
            <p:cNvSpPr/>
            <p:nvPr>
              <p:custDataLst>
                <p:tags r:id="rId24"/>
              </p:custDataLst>
            </p:nvPr>
          </p:nvSpPr>
          <p:spPr>
            <a:xfrm>
              <a:off x="12980" y="6000"/>
              <a:ext cx="2324" cy="824"/>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可扩展性</a:t>
              </a:r>
              <a:endParaRPr lang="zh-CN" altLang="en-US" b="1" dirty="0">
                <a:solidFill>
                  <a:schemeClr val="tx1"/>
                </a:solidFill>
                <a:latin typeface="+mn-ea"/>
                <a:cs typeface="+mn-ea"/>
              </a:endParaRPr>
            </a:p>
          </p:txBody>
        </p:sp>
      </p:grpSp>
      <p:grpSp>
        <p:nvGrpSpPr>
          <p:cNvPr id="4" name="组合 3"/>
          <p:cNvGrpSpPr/>
          <p:nvPr>
            <p:custDataLst>
              <p:tags r:id="rId25"/>
            </p:custDataLst>
          </p:nvPr>
        </p:nvGrpSpPr>
        <p:grpSpPr>
          <a:xfrm>
            <a:off x="6253480" y="2434590"/>
            <a:ext cx="1475740" cy="1122045"/>
            <a:chOff x="9848" y="3834"/>
            <a:chExt cx="2324" cy="1767"/>
          </a:xfrm>
        </p:grpSpPr>
        <p:sp>
          <p:nvSpPr>
            <p:cNvPr id="48" name="Freeform 488"/>
            <p:cNvSpPr/>
            <p:nvPr>
              <p:custDataLst>
                <p:tags r:id="rId26"/>
              </p:custDataLst>
            </p:nvPr>
          </p:nvSpPr>
          <p:spPr>
            <a:xfrm>
              <a:off x="10567" y="3834"/>
              <a:ext cx="885" cy="1011"/>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1">
                    <a:lumMod val="60000"/>
                    <a:lumOff val="40000"/>
                    <a:alpha val="100000"/>
                  </a:schemeClr>
                </a:gs>
                <a:gs pos="100000">
                  <a:schemeClr val="accent1">
                    <a:alpha val="100000"/>
                  </a:schemeClr>
                </a:gs>
              </a:gsLst>
              <a:lin ang="2700000" scaled="0"/>
            </a:gradFill>
            <a:ln w="9525" cap="flat">
              <a:noFill/>
              <a:prstDash val="solid"/>
              <a:miter/>
            </a:ln>
            <a:effectLst>
              <a:outerShdw blurRad="152400" dist="76200" dir="2700000" algn="tl" rotWithShape="0">
                <a:schemeClr val="accent1">
                  <a:alpha val="20000"/>
                </a:schemeClr>
              </a:outerShdw>
            </a:effectLst>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r>
                <a:rPr kumimoji="0" lang="en-US" altLang="zh-CN" sz="2400" b="1" i="0" u="none" strike="noStrike" kern="1200" cap="none" spc="0" normalizeH="0" baseline="0" noProof="0" dirty="0">
                  <a:ln>
                    <a:noFill/>
                  </a:ln>
                  <a:solidFill>
                    <a:srgbClr val="FFFFFF"/>
                  </a:solidFill>
                  <a:effectLst/>
                  <a:uLnTx/>
                  <a:uFillTx/>
                  <a:latin typeface="+mn-ea"/>
                  <a:cs typeface="+mn-cs"/>
                </a:rPr>
                <a:t>03</a:t>
              </a:r>
              <a:endParaRPr kumimoji="0" lang="en-US" altLang="zh-CN" sz="2400" b="1" i="0" u="none" strike="noStrike" kern="1200" cap="none" spc="0" normalizeH="0" baseline="0" noProof="0" dirty="0">
                <a:ln>
                  <a:noFill/>
                </a:ln>
                <a:solidFill>
                  <a:srgbClr val="FFFFFF"/>
                </a:solidFill>
                <a:effectLst/>
                <a:uLnTx/>
                <a:uFillTx/>
                <a:latin typeface="+mn-ea"/>
                <a:cs typeface="+mn-cs"/>
              </a:endParaRPr>
            </a:p>
          </p:txBody>
        </p:sp>
        <p:sp>
          <p:nvSpPr>
            <p:cNvPr id="27" name="矩形 26"/>
            <p:cNvSpPr/>
            <p:nvPr>
              <p:custDataLst>
                <p:tags r:id="rId27"/>
              </p:custDataLst>
            </p:nvPr>
          </p:nvSpPr>
          <p:spPr>
            <a:xfrm>
              <a:off x="9848" y="4777"/>
              <a:ext cx="2324" cy="824"/>
            </a:xfrm>
            <a:prstGeom prst="rect">
              <a:avLst/>
            </a:prstGeom>
            <a:noFill/>
          </p:spPr>
          <p:txBody>
            <a:bodyPr wrap="square" lIns="0" tIns="0" rIns="0" bIns="0" rtlCol="0" anchor="b">
              <a:noAutofit/>
            </a:bodyPr>
            <a:lstStyle/>
            <a:p>
              <a:pPr algn="ctr">
                <a:spcBef>
                  <a:spcPct val="0"/>
                </a:spcBef>
                <a:spcAft>
                  <a:spcPct val="0"/>
                </a:spcAft>
              </a:pPr>
              <a:r>
                <a:rPr lang="zh-CN" altLang="en-US" b="1" dirty="0">
                  <a:solidFill>
                    <a:schemeClr val="tx1"/>
                  </a:solidFill>
                  <a:latin typeface="+mn-ea"/>
                  <a:cs typeface="+mn-ea"/>
                </a:rPr>
                <a:t>弹性伸缩</a:t>
              </a:r>
              <a:endParaRPr lang="zh-CN" altLang="en-US" b="1" dirty="0">
                <a:solidFill>
                  <a:schemeClr val="tx1"/>
                </a:solidFill>
                <a:latin typeface="+mn-ea"/>
                <a:cs typeface="+mn-ea"/>
              </a:endParaRPr>
            </a:p>
          </p:txBody>
        </p:sp>
      </p:grpSp>
      <p:pic>
        <p:nvPicPr>
          <p:cNvPr id="21" name="图片 20"/>
          <p:cNvPicPr>
            <a:picLocks noChangeAspect="1"/>
          </p:cNvPicPr>
          <p:nvPr/>
        </p:nvPicPr>
        <p:blipFill>
          <a:blip r:embed="rId28"/>
          <a:stretch>
            <a:fillRect/>
          </a:stretch>
        </p:blipFill>
        <p:spPr>
          <a:xfrm rot="15300000">
            <a:off x="6399530" y="-6515287"/>
            <a:ext cx="9450642" cy="10293082"/>
          </a:xfrm>
          <a:prstGeom prst="rect">
            <a:avLst/>
          </a:prstGeom>
        </p:spPr>
      </p:pic>
      <p:sp>
        <p:nvSpPr>
          <p:cNvPr id="29" name="文本框 28"/>
          <p:cNvSpPr txBox="1"/>
          <p:nvPr/>
        </p:nvSpPr>
        <p:spPr>
          <a:xfrm>
            <a:off x="875030" y="1116330"/>
            <a:ext cx="2259965"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关于</a:t>
            </a:r>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K8S</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75030" y="1492885"/>
            <a:ext cx="225298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sp>
        <p:nvSpPr>
          <p:cNvPr id="32" name="文本框 31"/>
          <p:cNvSpPr txBox="1"/>
          <p:nvPr/>
        </p:nvSpPr>
        <p:spPr>
          <a:xfrm>
            <a:off x="875030" y="654050"/>
            <a:ext cx="1263015"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1.2</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1.2"/>
                                          </p:val>
                                        </p:tav>
                                      </p:tavLst>
                                    </p:anim>
                                    <p:anim calcmode="lin" valueType="num">
                                      <p:cBhvr>
                                        <p:cTn id="8" dur="500" fill="hold"/>
                                        <p:tgtEl>
                                          <p:spTgt spid="2"/>
                                        </p:tgtEl>
                                        <p:attrNameLst>
                                          <p:attrName>ppt_h</p:attrName>
                                        </p:attrNameLst>
                                      </p:cBhvr>
                                      <p:tavLst>
                                        <p:tav tm="0">
                                          <p:val>
                                            <p:fltVal val="0"/>
                                          </p:val>
                                        </p:tav>
                                        <p:tav tm="100000">
                                          <p:val>
                                            <p:strVal val="#ppt_h*1.2"/>
                                          </p:val>
                                        </p:tav>
                                      </p:tavLst>
                                    </p:anim>
                                    <p:animEffect transition="in" filter="fade">
                                      <p:cBhvr>
                                        <p:cTn id="9" dur="500"/>
                                        <p:tgtEl>
                                          <p:spTgt spid="2"/>
                                        </p:tgtEl>
                                      </p:cBhvr>
                                    </p:animEffect>
                                    <p:anim to="" calcmode="lin" valueType="num">
                                      <p:cBhvr>
                                        <p:cTn id="10" dur="500" fill="hold">
                                          <p:stCondLst>
                                            <p:cond delay="0"/>
                                          </p:stCondLst>
                                        </p:cTn>
                                        <p:tgtEl>
                                          <p:spTgt spid="2"/>
                                        </p:tgtEl>
                                        <p:attrNameLst>
                                          <p:attrName>ppt_x</p:attrName>
                                        </p:attrNameLst>
                                      </p:cBhvr>
                                      <p:tavLst>
                                        <p:tav tm="0">
                                          <p:val>
                                            <p:fltVal val="0.64909"/>
                                          </p:val>
                                        </p:tav>
                                        <p:tav tm="100000">
                                          <p:val>
                                            <p:fltVal val="0.441905"/>
                                          </p:val>
                                        </p:tav>
                                      </p:tavLst>
                                    </p:anim>
                                    <p:anim to="" calcmode="lin" valueType="num">
                                      <p:cBhvr>
                                        <p:cTn id="11" dur="500" fill="hold">
                                          <p:stCondLst>
                                            <p:cond delay="0"/>
                                          </p:stCondLst>
                                        </p:cTn>
                                        <p:tgtEl>
                                          <p:spTgt spid="2"/>
                                        </p:tgtEl>
                                        <p:attrNameLst>
                                          <p:attrName>ppt_y</p:attrName>
                                        </p:attrNameLst>
                                      </p:cBhvr>
                                      <p:tavLst>
                                        <p:tav tm="0">
                                          <p:val>
                                            <p:fltVal val="0.5"/>
                                          </p:val>
                                        </p:tav>
                                        <p:tav tm="100000">
                                          <p:val>
                                            <p:fltVal val="0.487941"/>
                                          </p:val>
                                        </p:tav>
                                      </p:tavLst>
                                    </p:anim>
                                  </p:childTnLst>
                                </p:cTn>
                              </p:par>
                              <p:par>
                                <p:cTn id="12" presetID="35" presetClass="path" presetSubtype="0" accel="50000" decel="50000" fill="hold" nodeType="withEffect">
                                  <p:stCondLst>
                                    <p:cond delay="0"/>
                                  </p:stCondLst>
                                  <p:childTnLst>
                                    <p:anim calcmode="lin" valueType="num">
                                      <p:cBhvr additive="base">
                                        <p:cTn id="13" dur="500" fill="hold">
                                          <p:stCondLst>
                                            <p:cond delay="0"/>
                                          </p:stCondLst>
                                        </p:cTn>
                                        <p:tgtEl>
                                          <p:spTgt spid="2"/>
                                        </p:tgtEl>
                                        <p:attrNameLst>
                                          <p:attrName>ppt_x</p:attrName>
                                        </p:attrNameLst>
                                      </p:cBhvr>
                                      <p:tavLst>
                                        <p:tav tm="0">
                                          <p:val>
                                            <p:strVal val="ppt_x"/>
                                          </p:val>
                                        </p:tav>
                                        <p:tav tm="100000">
                                          <p:val>
                                            <p:fltVal val="0.441905"/>
                                          </p:val>
                                        </p:tav>
                                      </p:tavLst>
                                    </p:anim>
                                    <p:anim calcmode="lin" valueType="num">
                                      <p:cBhvr additive="base">
                                        <p:cTn id="14" dur="500" fill="hold">
                                          <p:stCondLst>
                                            <p:cond delay="0"/>
                                          </p:stCondLst>
                                        </p:cTn>
                                        <p:tgtEl>
                                          <p:spTgt spid="2"/>
                                        </p:tgtEl>
                                        <p:attrNameLst>
                                          <p:attrName>ppt_y</p:attrName>
                                        </p:attrNameLst>
                                      </p:cBhvr>
                                      <p:tavLst>
                                        <p:tav tm="0">
                                          <p:val>
                                            <p:strVal val="ppt_y"/>
                                          </p:val>
                                        </p:tav>
                                        <p:tav tm="100000">
                                          <p:val>
                                            <p:fltVal val="0.487941"/>
                                          </p:val>
                                        </p:tav>
                                      </p:tavLst>
                                    </p:anim>
                                    <p:anim calcmode="lin" valueType="num">
                                      <p:cBhvr additive="base">
                                        <p:cTn id="15"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16" dur="500" fill="hold">
                                          <p:stCondLst>
                                            <p:cond delay="0"/>
                                          </p:stCondLst>
                                        </p:cTn>
                                        <p:tgtEl>
                                          <p:spTgt spid="2"/>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1.2"/>
                                          </p:val>
                                        </p:tav>
                                      </p:tavLst>
                                    </p:anim>
                                    <p:anim calcmode="lin" valueType="num">
                                      <p:cBhvr>
                                        <p:cTn id="21" dur="500" fill="hold"/>
                                        <p:tgtEl>
                                          <p:spTgt spid="3"/>
                                        </p:tgtEl>
                                        <p:attrNameLst>
                                          <p:attrName>ppt_h</p:attrName>
                                        </p:attrNameLst>
                                      </p:cBhvr>
                                      <p:tavLst>
                                        <p:tav tm="0">
                                          <p:val>
                                            <p:fltVal val="0"/>
                                          </p:val>
                                        </p:tav>
                                        <p:tav tm="100000">
                                          <p:val>
                                            <p:strVal val="#ppt_h*1.2"/>
                                          </p:val>
                                        </p:tav>
                                      </p:tavLst>
                                    </p:anim>
                                    <p:animEffect transition="in" filter="fade">
                                      <p:cBhvr>
                                        <p:cTn id="22" dur="500"/>
                                        <p:tgtEl>
                                          <p:spTgt spid="3"/>
                                        </p:tgtEl>
                                      </p:cBhvr>
                                    </p:animEffect>
                                    <p:anim to="" calcmode="lin" valueType="num">
                                      <p:cBhvr>
                                        <p:cTn id="23" dur="500" fill="hold">
                                          <p:stCondLst>
                                            <p:cond delay="0"/>
                                          </p:stCondLst>
                                        </p:cTn>
                                        <p:tgtEl>
                                          <p:spTgt spid="3"/>
                                        </p:tgtEl>
                                        <p:attrNameLst>
                                          <p:attrName>ppt_x</p:attrName>
                                        </p:attrNameLst>
                                      </p:cBhvr>
                                      <p:tavLst>
                                        <p:tav tm="0">
                                          <p:val>
                                            <p:fltVal val="0.64909"/>
                                          </p:val>
                                        </p:tav>
                                        <p:tav tm="100000">
                                          <p:val>
                                            <p:fltVal val="0.582422"/>
                                          </p:val>
                                        </p:tav>
                                      </p:tavLst>
                                    </p:anim>
                                    <p:anim to="" calcmode="lin" valueType="num">
                                      <p:cBhvr>
                                        <p:cTn id="24" dur="500" fill="hold">
                                          <p:stCondLst>
                                            <p:cond delay="0"/>
                                          </p:stCondLst>
                                        </p:cTn>
                                        <p:tgtEl>
                                          <p:spTgt spid="3"/>
                                        </p:tgtEl>
                                        <p:attrNameLst>
                                          <p:attrName>ppt_y</p:attrName>
                                        </p:attrNameLst>
                                      </p:cBhvr>
                                      <p:tavLst>
                                        <p:tav tm="0">
                                          <p:val>
                                            <p:fltVal val="0.5"/>
                                          </p:val>
                                        </p:tav>
                                        <p:tav tm="100000">
                                          <p:val>
                                            <p:fltVal val="0.431321"/>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2"/>
                                        </p:tgtEl>
                                        <p:attrNameLst>
                                          <p:attrName>ppt_x</p:attrName>
                                        </p:attrNameLst>
                                      </p:cBhvr>
                                      <p:tavLst>
                                        <p:tav tm="0">
                                          <p:val>
                                            <p:strVal val="ppt_x"/>
                                          </p:val>
                                        </p:tav>
                                        <p:tav tm="100000">
                                          <p:val>
                                            <p:fltVal val="0.419245"/>
                                          </p:val>
                                        </p:tav>
                                      </p:tavLst>
                                    </p:anim>
                                    <p:anim calcmode="lin" valueType="num">
                                      <p:cBhvr additive="base">
                                        <p:cTn id="27" dur="500" fill="hold">
                                          <p:stCondLst>
                                            <p:cond delay="0"/>
                                          </p:stCondLst>
                                        </p:cTn>
                                        <p:tgtEl>
                                          <p:spTgt spid="2"/>
                                        </p:tgtEl>
                                        <p:attrNameLst>
                                          <p:attrName>ppt_y</p:attrName>
                                        </p:attrNameLst>
                                      </p:cBhvr>
                                      <p:tavLst>
                                        <p:tav tm="0">
                                          <p:val>
                                            <p:strVal val="ppt_y"/>
                                          </p:val>
                                        </p:tav>
                                        <p:tav tm="100000">
                                          <p:val>
                                            <p:fltVal val="0.544562"/>
                                          </p:val>
                                        </p:tav>
                                      </p:tavLst>
                                    </p:anim>
                                    <p:anim calcmode="lin" valueType="num">
                                      <p:cBhvr additive="base">
                                        <p:cTn id="28"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29"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30" presetID="35" presetClass="path" presetSubtype="0" accel="50000" decel="50000" fill="hold" nodeType="withEffect">
                                  <p:stCondLst>
                                    <p:cond delay="0"/>
                                  </p:stCondLst>
                                  <p:childTnLst>
                                    <p:anim calcmode="lin" valueType="num">
                                      <p:cBhvr additive="base">
                                        <p:cTn id="31" dur="500" fill="hold">
                                          <p:stCondLst>
                                            <p:cond delay="0"/>
                                          </p:stCondLst>
                                        </p:cTn>
                                        <p:tgtEl>
                                          <p:spTgt spid="2"/>
                                        </p:tgtEl>
                                        <p:attrNameLst>
                                          <p:attrName>ppt_x</p:attrName>
                                        </p:attrNameLst>
                                      </p:cBhvr>
                                      <p:tavLst>
                                        <p:tav tm="0">
                                          <p:val>
                                            <p:strVal val="ppt_x"/>
                                          </p:val>
                                        </p:tav>
                                        <p:tav tm="100000">
                                          <p:val>
                                            <p:fltVal val="0.374223"/>
                                          </p:val>
                                        </p:tav>
                                      </p:tavLst>
                                    </p:anim>
                                    <p:anim calcmode="lin" valueType="num">
                                      <p:cBhvr additive="base">
                                        <p:cTn id="32" dur="500" fill="hold">
                                          <p:stCondLst>
                                            <p:cond delay="0"/>
                                          </p:stCondLst>
                                        </p:cTn>
                                        <p:tgtEl>
                                          <p:spTgt spid="2"/>
                                        </p:tgtEl>
                                        <p:attrNameLst>
                                          <p:attrName>ppt_y</p:attrName>
                                        </p:attrNameLst>
                                      </p:cBhvr>
                                      <p:tavLst>
                                        <p:tav tm="0">
                                          <p:val>
                                            <p:strVal val="ppt_y"/>
                                          </p:val>
                                        </p:tav>
                                        <p:tav tm="100000">
                                          <p:val>
                                            <p:fltVal val="0.544562"/>
                                          </p:val>
                                        </p:tav>
                                      </p:tavLst>
                                    </p:anim>
                                    <p:anim calcmode="lin" valueType="num">
                                      <p:cBhvr additive="base">
                                        <p:cTn id="33"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34"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3"/>
                                        </p:tgtEl>
                                        <p:attrNameLst>
                                          <p:attrName>ppt_x</p:attrName>
                                        </p:attrNameLst>
                                      </p:cBhvr>
                                      <p:tavLst>
                                        <p:tav tm="0">
                                          <p:val>
                                            <p:strVal val="ppt_x"/>
                                          </p:val>
                                        </p:tav>
                                        <p:tav tm="100000">
                                          <p:val>
                                            <p:fltVal val="0.5374"/>
                                          </p:val>
                                        </p:tav>
                                      </p:tavLst>
                                    </p:anim>
                                    <p:anim calcmode="lin" valueType="num">
                                      <p:cBhvr additive="base">
                                        <p:cTn id="37" dur="500" fill="hold">
                                          <p:stCondLst>
                                            <p:cond delay="0"/>
                                          </p:stCondLst>
                                        </p:cTn>
                                        <p:tgtEl>
                                          <p:spTgt spid="3"/>
                                        </p:tgtEl>
                                        <p:attrNameLst>
                                          <p:attrName>ppt_y</p:attrName>
                                        </p:attrNameLst>
                                      </p:cBhvr>
                                      <p:tavLst>
                                        <p:tav tm="0">
                                          <p:val>
                                            <p:strVal val="ppt_y"/>
                                          </p:val>
                                        </p:tav>
                                        <p:tav tm="100000">
                                          <p:val>
                                            <p:fltVal val="0.431321"/>
                                          </p:val>
                                        </p:tav>
                                      </p:tavLst>
                                    </p:anim>
                                    <p:anim calcmode="lin" valueType="num">
                                      <p:cBhvr additive="base">
                                        <p:cTn id="38"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39" dur="500" fill="hold">
                                          <p:stCondLst>
                                            <p:cond delay="0"/>
                                          </p:stCondLst>
                                        </p:cTn>
                                        <p:tgtEl>
                                          <p:spTgt spid="3"/>
                                        </p:tgtEl>
                                        <p:attrNameLst>
                                          <p:attrName>ppt_h</p:attrName>
                                        </p:attrNameLst>
                                      </p:cBhvr>
                                      <p:tavLst>
                                        <p:tav tm="0">
                                          <p:val>
                                            <p:strVal val="ppt_h"/>
                                          </p:val>
                                        </p:tav>
                                        <p:tav tm="100000">
                                          <p:val>
                                            <p:strVal val="#ppt_h"/>
                                          </p:val>
                                        </p:tav>
                                      </p:tavLst>
                                    </p:anim>
                                  </p:childTnLst>
                                </p:cTn>
                              </p:par>
                            </p:childTnLst>
                          </p:cTn>
                        </p:par>
                        <p:par>
                          <p:cTn id="40" fill="hold">
                            <p:stCondLst>
                              <p:cond delay="1000"/>
                            </p:stCondLst>
                            <p:childTnLst>
                              <p:par>
                                <p:cTn id="41" presetID="53" presetClass="entr" presetSubtype="1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1.2"/>
                                          </p:val>
                                        </p:tav>
                                      </p:tavLst>
                                    </p:anim>
                                    <p:anim calcmode="lin" valueType="num">
                                      <p:cBhvr>
                                        <p:cTn id="44" dur="500" fill="hold"/>
                                        <p:tgtEl>
                                          <p:spTgt spid="4"/>
                                        </p:tgtEl>
                                        <p:attrNameLst>
                                          <p:attrName>ppt_h</p:attrName>
                                        </p:attrNameLst>
                                      </p:cBhvr>
                                      <p:tavLst>
                                        <p:tav tm="0">
                                          <p:val>
                                            <p:fltVal val="0"/>
                                          </p:val>
                                        </p:tav>
                                        <p:tav tm="100000">
                                          <p:val>
                                            <p:strVal val="#ppt_h*1.2"/>
                                          </p:val>
                                        </p:tav>
                                      </p:tavLst>
                                    </p:anim>
                                    <p:animEffect transition="in" filter="fade">
                                      <p:cBhvr>
                                        <p:cTn id="45" dur="500"/>
                                        <p:tgtEl>
                                          <p:spTgt spid="4"/>
                                        </p:tgtEl>
                                      </p:cBhvr>
                                    </p:animEffect>
                                    <p:anim to="" calcmode="lin" valueType="num">
                                      <p:cBhvr>
                                        <p:cTn id="46" dur="500" fill="hold">
                                          <p:stCondLst>
                                            <p:cond delay="0"/>
                                          </p:stCondLst>
                                        </p:cTn>
                                        <p:tgtEl>
                                          <p:spTgt spid="4"/>
                                        </p:tgtEl>
                                        <p:attrNameLst>
                                          <p:attrName>ppt_x</p:attrName>
                                        </p:attrNameLst>
                                      </p:cBhvr>
                                      <p:tavLst>
                                        <p:tav tm="0">
                                          <p:val>
                                            <p:fltVal val="0.64909"/>
                                          </p:val>
                                        </p:tav>
                                        <p:tav tm="100000">
                                          <p:val>
                                            <p:fltVal val="0.654974"/>
                                          </p:val>
                                        </p:tav>
                                      </p:tavLst>
                                    </p:anim>
                                    <p:anim to="" calcmode="lin" valueType="num">
                                      <p:cBhvr>
                                        <p:cTn id="47" dur="500" fill="hold">
                                          <p:stCondLst>
                                            <p:cond delay="0"/>
                                          </p:stCondLst>
                                        </p:cTn>
                                        <p:tgtEl>
                                          <p:spTgt spid="4"/>
                                        </p:tgtEl>
                                        <p:attrNameLst>
                                          <p:attrName>ppt_y</p:attrName>
                                        </p:attrNameLst>
                                      </p:cBhvr>
                                      <p:tavLst>
                                        <p:tav tm="0">
                                          <p:val>
                                            <p:fltVal val="0.5"/>
                                          </p:val>
                                        </p:tav>
                                        <p:tav tm="100000">
                                          <p:val>
                                            <p:fltVal val="0.431321"/>
                                          </p:val>
                                        </p:tav>
                                      </p:tavLst>
                                    </p:anim>
                                  </p:childTnLst>
                                </p:cTn>
                              </p:par>
                              <p:par>
                                <p:cTn id="48" presetID="35" presetClass="path" presetSubtype="0" accel="50000" decel="50000" fill="hold" nodeType="withEffect">
                                  <p:stCondLst>
                                    <p:cond delay="0"/>
                                  </p:stCondLst>
                                  <p:childTnLst>
                                    <p:anim calcmode="lin" valueType="num">
                                      <p:cBhvr additive="base">
                                        <p:cTn id="49" dur="500" fill="hold">
                                          <p:stCondLst>
                                            <p:cond delay="0"/>
                                          </p:stCondLst>
                                        </p:cTn>
                                        <p:tgtEl>
                                          <p:spTgt spid="2"/>
                                        </p:tgtEl>
                                        <p:attrNameLst>
                                          <p:attrName>ppt_x</p:attrName>
                                        </p:attrNameLst>
                                      </p:cBhvr>
                                      <p:tavLst>
                                        <p:tav tm="0">
                                          <p:val>
                                            <p:strVal val="ppt_x"/>
                                          </p:val>
                                        </p:tav>
                                        <p:tav tm="100000">
                                          <p:val>
                                            <p:fltVal val="0.346693"/>
                                          </p:val>
                                        </p:tav>
                                      </p:tavLst>
                                    </p:anim>
                                    <p:anim calcmode="lin" valueType="num">
                                      <p:cBhvr additive="base">
                                        <p:cTn id="50" dur="500" fill="hold">
                                          <p:stCondLst>
                                            <p:cond delay="0"/>
                                          </p:stCondLst>
                                        </p:cTn>
                                        <p:tgtEl>
                                          <p:spTgt spid="2"/>
                                        </p:tgtEl>
                                        <p:attrNameLst>
                                          <p:attrName>ppt_y</p:attrName>
                                        </p:attrNameLst>
                                      </p:cBhvr>
                                      <p:tavLst>
                                        <p:tav tm="0">
                                          <p:val>
                                            <p:strVal val="ppt_y"/>
                                          </p:val>
                                        </p:tav>
                                        <p:tav tm="100000">
                                          <p:val>
                                            <p:fltVal val="0.544562"/>
                                          </p:val>
                                        </p:tav>
                                      </p:tavLst>
                                    </p:anim>
                                    <p:anim calcmode="lin" valueType="num">
                                      <p:cBhvr additive="base">
                                        <p:cTn id="51"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52"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53" presetID="35" presetClass="path" presetSubtype="0" accel="50000" decel="50000" fill="hold" nodeType="withEffect">
                                  <p:stCondLst>
                                    <p:cond delay="0"/>
                                  </p:stCondLst>
                                  <p:childTnLst>
                                    <p:anim calcmode="lin" valueType="num">
                                      <p:cBhvr additive="base">
                                        <p:cTn id="54" dur="500" fill="hold">
                                          <p:stCondLst>
                                            <p:cond delay="0"/>
                                          </p:stCondLst>
                                        </p:cTn>
                                        <p:tgtEl>
                                          <p:spTgt spid="3"/>
                                        </p:tgtEl>
                                        <p:attrNameLst>
                                          <p:attrName>ppt_x</p:attrName>
                                        </p:attrNameLst>
                                      </p:cBhvr>
                                      <p:tavLst>
                                        <p:tav tm="0">
                                          <p:val>
                                            <p:strVal val="ppt_x"/>
                                          </p:val>
                                        </p:tav>
                                        <p:tav tm="100000">
                                          <p:val>
                                            <p:fltVal val="0.50987"/>
                                          </p:val>
                                        </p:tav>
                                      </p:tavLst>
                                    </p:anim>
                                    <p:anim calcmode="lin" valueType="num">
                                      <p:cBhvr additive="base">
                                        <p:cTn id="55" dur="500" fill="hold">
                                          <p:stCondLst>
                                            <p:cond delay="0"/>
                                          </p:stCondLst>
                                        </p:cTn>
                                        <p:tgtEl>
                                          <p:spTgt spid="3"/>
                                        </p:tgtEl>
                                        <p:attrNameLst>
                                          <p:attrName>ppt_y</p:attrName>
                                        </p:attrNameLst>
                                      </p:cBhvr>
                                      <p:tavLst>
                                        <p:tav tm="0">
                                          <p:val>
                                            <p:strVal val="ppt_y"/>
                                          </p:val>
                                        </p:tav>
                                        <p:tav tm="100000">
                                          <p:val>
                                            <p:fltVal val="0.431321"/>
                                          </p:val>
                                        </p:tav>
                                      </p:tavLst>
                                    </p:anim>
                                    <p:anim calcmode="lin" valueType="num">
                                      <p:cBhvr additive="base">
                                        <p:cTn id="56"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57"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58" presetID="35" presetClass="path" presetSubtype="0" accel="50000" decel="50000" fill="hold" nodeType="withEffect">
                                  <p:stCondLst>
                                    <p:cond delay="0"/>
                                  </p:stCondLst>
                                  <p:childTnLst>
                                    <p:anim calcmode="lin" valueType="num">
                                      <p:cBhvr additive="base">
                                        <p:cTn id="59" dur="500" fill="hold">
                                          <p:stCondLst>
                                            <p:cond delay="0"/>
                                          </p:stCondLst>
                                        </p:cTn>
                                        <p:tgtEl>
                                          <p:spTgt spid="2"/>
                                        </p:tgtEl>
                                        <p:attrNameLst>
                                          <p:attrName>ppt_x</p:attrName>
                                        </p:attrNameLst>
                                      </p:cBhvr>
                                      <p:tavLst>
                                        <p:tav tm="0">
                                          <p:val>
                                            <p:strVal val="ppt_x"/>
                                          </p:val>
                                        </p:tav>
                                        <p:tav tm="100000">
                                          <p:val>
                                            <p:fltVal val="0.346693"/>
                                          </p:val>
                                        </p:tav>
                                      </p:tavLst>
                                    </p:anim>
                                    <p:anim calcmode="lin" valueType="num">
                                      <p:cBhvr additive="base">
                                        <p:cTn id="60" dur="500" fill="hold">
                                          <p:stCondLst>
                                            <p:cond delay="0"/>
                                          </p:stCondLst>
                                        </p:cTn>
                                        <p:tgtEl>
                                          <p:spTgt spid="2"/>
                                        </p:tgtEl>
                                        <p:attrNameLst>
                                          <p:attrName>ppt_y</p:attrName>
                                        </p:attrNameLst>
                                      </p:cBhvr>
                                      <p:tavLst>
                                        <p:tav tm="0">
                                          <p:val>
                                            <p:strVal val="ppt_y"/>
                                          </p:val>
                                        </p:tav>
                                        <p:tav tm="100000">
                                          <p:val>
                                            <p:fltVal val="0.544562"/>
                                          </p:val>
                                        </p:tav>
                                      </p:tavLst>
                                    </p:anim>
                                    <p:anim calcmode="lin" valueType="num">
                                      <p:cBhvr additive="base">
                                        <p:cTn id="61"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62"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63" presetID="35" presetClass="path" presetSubtype="0" accel="50000" decel="50000" fill="hold" nodeType="withEffect">
                                  <p:stCondLst>
                                    <p:cond delay="0"/>
                                  </p:stCondLst>
                                  <p:childTnLst>
                                    <p:anim calcmode="lin" valueType="num">
                                      <p:cBhvr additive="base">
                                        <p:cTn id="64" dur="500" fill="hold">
                                          <p:stCondLst>
                                            <p:cond delay="0"/>
                                          </p:stCondLst>
                                        </p:cTn>
                                        <p:tgtEl>
                                          <p:spTgt spid="3"/>
                                        </p:tgtEl>
                                        <p:attrNameLst>
                                          <p:attrName>ppt_x</p:attrName>
                                        </p:attrNameLst>
                                      </p:cBhvr>
                                      <p:tavLst>
                                        <p:tav tm="0">
                                          <p:val>
                                            <p:strVal val="ppt_x"/>
                                          </p:val>
                                        </p:tav>
                                        <p:tav tm="100000">
                                          <p:val>
                                            <p:fltVal val="0.50987"/>
                                          </p:val>
                                        </p:tav>
                                      </p:tavLst>
                                    </p:anim>
                                    <p:anim calcmode="lin" valueType="num">
                                      <p:cBhvr additive="base">
                                        <p:cTn id="65" dur="500" fill="hold">
                                          <p:stCondLst>
                                            <p:cond delay="0"/>
                                          </p:stCondLst>
                                        </p:cTn>
                                        <p:tgtEl>
                                          <p:spTgt spid="3"/>
                                        </p:tgtEl>
                                        <p:attrNameLst>
                                          <p:attrName>ppt_y</p:attrName>
                                        </p:attrNameLst>
                                      </p:cBhvr>
                                      <p:tavLst>
                                        <p:tav tm="0">
                                          <p:val>
                                            <p:strVal val="ppt_y"/>
                                          </p:val>
                                        </p:tav>
                                        <p:tav tm="100000">
                                          <p:val>
                                            <p:fltVal val="0.431321"/>
                                          </p:val>
                                        </p:tav>
                                      </p:tavLst>
                                    </p:anim>
                                    <p:anim calcmode="lin" valueType="num">
                                      <p:cBhvr additive="base">
                                        <p:cTn id="66"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67"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68" presetID="35" presetClass="path" presetSubtype="0" accel="50000" decel="50000" fill="hold" nodeType="withEffect">
                                  <p:stCondLst>
                                    <p:cond delay="0"/>
                                  </p:stCondLst>
                                  <p:childTnLst>
                                    <p:anim calcmode="lin" valueType="num">
                                      <p:cBhvr additive="base">
                                        <p:cTn id="69" dur="500" fill="hold">
                                          <p:stCondLst>
                                            <p:cond delay="0"/>
                                          </p:stCondLst>
                                        </p:cTn>
                                        <p:tgtEl>
                                          <p:spTgt spid="4"/>
                                        </p:tgtEl>
                                        <p:attrNameLst>
                                          <p:attrName>ppt_x</p:attrName>
                                        </p:attrNameLst>
                                      </p:cBhvr>
                                      <p:tavLst>
                                        <p:tav tm="0">
                                          <p:val>
                                            <p:strVal val="ppt_x"/>
                                          </p:val>
                                        </p:tav>
                                        <p:tav tm="100000">
                                          <p:val>
                                            <p:fltVal val="0.654974"/>
                                          </p:val>
                                        </p:tav>
                                      </p:tavLst>
                                    </p:anim>
                                    <p:anim calcmode="lin" valueType="num">
                                      <p:cBhvr additive="base">
                                        <p:cTn id="70" dur="500" fill="hold">
                                          <p:stCondLst>
                                            <p:cond delay="0"/>
                                          </p:stCondLst>
                                        </p:cTn>
                                        <p:tgtEl>
                                          <p:spTgt spid="4"/>
                                        </p:tgtEl>
                                        <p:attrNameLst>
                                          <p:attrName>ppt_y</p:attrName>
                                        </p:attrNameLst>
                                      </p:cBhvr>
                                      <p:tavLst>
                                        <p:tav tm="0">
                                          <p:val>
                                            <p:strVal val="ppt_y"/>
                                          </p:val>
                                        </p:tav>
                                        <p:tav tm="100000">
                                          <p:val>
                                            <p:fltVal val="0.431321"/>
                                          </p:val>
                                        </p:tav>
                                      </p:tavLst>
                                    </p:anim>
                                    <p:anim calcmode="lin" valueType="num">
                                      <p:cBhvr additive="base">
                                        <p:cTn id="71"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72" dur="500" fill="hold">
                                          <p:stCondLst>
                                            <p:cond delay="0"/>
                                          </p:stCondLst>
                                        </p:cTn>
                                        <p:tgtEl>
                                          <p:spTgt spid="4"/>
                                        </p:tgtEl>
                                        <p:attrNameLst>
                                          <p:attrName>ppt_h</p:attrName>
                                        </p:attrNameLst>
                                      </p:cBhvr>
                                      <p:tavLst>
                                        <p:tav tm="0">
                                          <p:val>
                                            <p:strVal val="ppt_h"/>
                                          </p:val>
                                        </p:tav>
                                        <p:tav tm="100000">
                                          <p:val>
                                            <p:strVal val="#ppt_h"/>
                                          </p:val>
                                        </p:tav>
                                      </p:tavLst>
                                    </p:anim>
                                  </p:childTnLst>
                                </p:cTn>
                              </p:par>
                            </p:childTnLst>
                          </p:cTn>
                        </p:par>
                        <p:par>
                          <p:cTn id="73" fill="hold">
                            <p:stCondLst>
                              <p:cond delay="1500"/>
                            </p:stCondLst>
                            <p:childTnLst>
                              <p:par>
                                <p:cTn id="74" presetID="53" presetClass="entr" presetSubtype="16"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1.2"/>
                                          </p:val>
                                        </p:tav>
                                      </p:tavLst>
                                    </p:anim>
                                    <p:anim calcmode="lin" valueType="num">
                                      <p:cBhvr>
                                        <p:cTn id="77" dur="500" fill="hold"/>
                                        <p:tgtEl>
                                          <p:spTgt spid="5"/>
                                        </p:tgtEl>
                                        <p:attrNameLst>
                                          <p:attrName>ppt_h</p:attrName>
                                        </p:attrNameLst>
                                      </p:cBhvr>
                                      <p:tavLst>
                                        <p:tav tm="0">
                                          <p:val>
                                            <p:fltVal val="0"/>
                                          </p:val>
                                        </p:tav>
                                        <p:tav tm="100000">
                                          <p:val>
                                            <p:strVal val="#ppt_h*1.2"/>
                                          </p:val>
                                        </p:tav>
                                      </p:tavLst>
                                    </p:anim>
                                    <p:animEffect transition="in" filter="fade">
                                      <p:cBhvr>
                                        <p:cTn id="78" dur="500"/>
                                        <p:tgtEl>
                                          <p:spTgt spid="5"/>
                                        </p:tgtEl>
                                      </p:cBhvr>
                                    </p:animEffect>
                                    <p:anim to="" calcmode="lin" valueType="num">
                                      <p:cBhvr>
                                        <p:cTn id="79" dur="500" fill="hold">
                                          <p:stCondLst>
                                            <p:cond delay="0"/>
                                          </p:stCondLst>
                                        </p:cTn>
                                        <p:tgtEl>
                                          <p:spTgt spid="5"/>
                                        </p:tgtEl>
                                        <p:attrNameLst>
                                          <p:attrName>ppt_x</p:attrName>
                                        </p:attrNameLst>
                                      </p:cBhvr>
                                      <p:tavLst>
                                        <p:tav tm="0">
                                          <p:val>
                                            <p:fltVal val="0.64909"/>
                                          </p:val>
                                        </p:tav>
                                        <p:tav tm="100000">
                                          <p:val>
                                            <p:fltVal val="0.736536"/>
                                          </p:val>
                                        </p:tav>
                                      </p:tavLst>
                                    </p:anim>
                                    <p:anim to="" calcmode="lin" valueType="num">
                                      <p:cBhvr>
                                        <p:cTn id="80" dur="500" fill="hold">
                                          <p:stCondLst>
                                            <p:cond delay="0"/>
                                          </p:stCondLst>
                                        </p:cTn>
                                        <p:tgtEl>
                                          <p:spTgt spid="5"/>
                                        </p:tgtEl>
                                        <p:attrNameLst>
                                          <p:attrName>ppt_y</p:attrName>
                                        </p:attrNameLst>
                                      </p:cBhvr>
                                      <p:tavLst>
                                        <p:tav tm="0">
                                          <p:val>
                                            <p:fltVal val="0.5"/>
                                          </p:val>
                                        </p:tav>
                                        <p:tav tm="100000">
                                          <p:val>
                                            <p:fltVal val="0.544562"/>
                                          </p:val>
                                        </p:tav>
                                      </p:tavLst>
                                    </p:anim>
                                  </p:childTnLst>
                                </p:cTn>
                              </p:par>
                              <p:par>
                                <p:cTn id="81" presetID="35" presetClass="path" presetSubtype="0" accel="50000" decel="50000" fill="hold" nodeType="withEffect">
                                  <p:stCondLst>
                                    <p:cond delay="0"/>
                                  </p:stCondLst>
                                  <p:childTnLst>
                                    <p:anim calcmode="lin" valueType="num">
                                      <p:cBhvr additive="base">
                                        <p:cTn id="82" dur="500" fill="hold">
                                          <p:stCondLst>
                                            <p:cond delay="0"/>
                                          </p:stCondLst>
                                        </p:cTn>
                                        <p:tgtEl>
                                          <p:spTgt spid="2"/>
                                        </p:tgtEl>
                                        <p:attrNameLst>
                                          <p:attrName>ppt_x</p:attrName>
                                        </p:attrNameLst>
                                      </p:cBhvr>
                                      <p:tavLst>
                                        <p:tav tm="0">
                                          <p:val>
                                            <p:strVal val="ppt_x"/>
                                          </p:val>
                                        </p:tav>
                                        <p:tav tm="100000">
                                          <p:val>
                                            <p:fltVal val="0.26513"/>
                                          </p:val>
                                        </p:tav>
                                      </p:tavLst>
                                    </p:anim>
                                    <p:anim calcmode="lin" valueType="num">
                                      <p:cBhvr additive="base">
                                        <p:cTn id="83" dur="500" fill="hold">
                                          <p:stCondLst>
                                            <p:cond delay="0"/>
                                          </p:stCondLst>
                                        </p:cTn>
                                        <p:tgtEl>
                                          <p:spTgt spid="2"/>
                                        </p:tgtEl>
                                        <p:attrNameLst>
                                          <p:attrName>ppt_y</p:attrName>
                                        </p:attrNameLst>
                                      </p:cBhvr>
                                      <p:tavLst>
                                        <p:tav tm="0">
                                          <p:val>
                                            <p:strVal val="ppt_y"/>
                                          </p:val>
                                        </p:tav>
                                        <p:tav tm="100000">
                                          <p:val>
                                            <p:fltVal val="0.544562"/>
                                          </p:val>
                                        </p:tav>
                                      </p:tavLst>
                                    </p:anim>
                                    <p:anim calcmode="lin" valueType="num">
                                      <p:cBhvr additive="base">
                                        <p:cTn id="84" dur="500" fill="hold">
                                          <p:stCondLst>
                                            <p:cond delay="0"/>
                                          </p:stCondLst>
                                        </p:cTn>
                                        <p:tgtEl>
                                          <p:spTgt spid="2"/>
                                        </p:tgtEl>
                                        <p:attrNameLst>
                                          <p:attrName>ppt_w</p:attrName>
                                        </p:attrNameLst>
                                      </p:cBhvr>
                                      <p:tavLst>
                                        <p:tav tm="0">
                                          <p:val>
                                            <p:strVal val="ppt_w"/>
                                          </p:val>
                                        </p:tav>
                                        <p:tav tm="100000">
                                          <p:val>
                                            <p:strVal val="#ppt_w"/>
                                          </p:val>
                                        </p:tav>
                                      </p:tavLst>
                                    </p:anim>
                                    <p:anim calcmode="lin" valueType="num">
                                      <p:cBhvr additive="base">
                                        <p:cTn id="85" dur="500" fill="hold">
                                          <p:stCondLst>
                                            <p:cond delay="0"/>
                                          </p:stCondLst>
                                        </p:cTn>
                                        <p:tgtEl>
                                          <p:spTgt spid="2"/>
                                        </p:tgtEl>
                                        <p:attrNameLst>
                                          <p:attrName>ppt_h</p:attrName>
                                        </p:attrNameLst>
                                      </p:cBhvr>
                                      <p:tavLst>
                                        <p:tav tm="0">
                                          <p:val>
                                            <p:strVal val="ppt_h"/>
                                          </p:val>
                                        </p:tav>
                                        <p:tav tm="100000">
                                          <p:val>
                                            <p:strVal val="#ppt_h"/>
                                          </p:val>
                                        </p:tav>
                                      </p:tavLst>
                                    </p:anim>
                                  </p:childTnLst>
                                </p:cTn>
                              </p:par>
                              <p:par>
                                <p:cTn id="86" presetID="35" presetClass="path" presetSubtype="0" accel="50000" decel="50000" fill="hold" nodeType="withEffect">
                                  <p:stCondLst>
                                    <p:cond delay="0"/>
                                  </p:stCondLst>
                                  <p:childTnLst>
                                    <p:anim calcmode="lin" valueType="num">
                                      <p:cBhvr additive="base">
                                        <p:cTn id="87" dur="500" fill="hold">
                                          <p:stCondLst>
                                            <p:cond delay="0"/>
                                          </p:stCondLst>
                                        </p:cTn>
                                        <p:tgtEl>
                                          <p:spTgt spid="3"/>
                                        </p:tgtEl>
                                        <p:attrNameLst>
                                          <p:attrName>ppt_x</p:attrName>
                                        </p:attrNameLst>
                                      </p:cBhvr>
                                      <p:tavLst>
                                        <p:tav tm="0">
                                          <p:val>
                                            <p:strVal val="ppt_x"/>
                                          </p:val>
                                        </p:tav>
                                        <p:tav tm="100000">
                                          <p:val>
                                            <p:fltVal val="0.428307"/>
                                          </p:val>
                                        </p:tav>
                                      </p:tavLst>
                                    </p:anim>
                                    <p:anim calcmode="lin" valueType="num">
                                      <p:cBhvr additive="base">
                                        <p:cTn id="88" dur="500" fill="hold">
                                          <p:stCondLst>
                                            <p:cond delay="0"/>
                                          </p:stCondLst>
                                        </p:cTn>
                                        <p:tgtEl>
                                          <p:spTgt spid="3"/>
                                        </p:tgtEl>
                                        <p:attrNameLst>
                                          <p:attrName>ppt_y</p:attrName>
                                        </p:attrNameLst>
                                      </p:cBhvr>
                                      <p:tavLst>
                                        <p:tav tm="0">
                                          <p:val>
                                            <p:strVal val="ppt_y"/>
                                          </p:val>
                                        </p:tav>
                                        <p:tav tm="100000">
                                          <p:val>
                                            <p:fltVal val="0.431321"/>
                                          </p:val>
                                        </p:tav>
                                      </p:tavLst>
                                    </p:anim>
                                    <p:anim calcmode="lin" valueType="num">
                                      <p:cBhvr additive="base">
                                        <p:cTn id="89" dur="500" fill="hold">
                                          <p:stCondLst>
                                            <p:cond delay="0"/>
                                          </p:stCondLst>
                                        </p:cTn>
                                        <p:tgtEl>
                                          <p:spTgt spid="3"/>
                                        </p:tgtEl>
                                        <p:attrNameLst>
                                          <p:attrName>ppt_w</p:attrName>
                                        </p:attrNameLst>
                                      </p:cBhvr>
                                      <p:tavLst>
                                        <p:tav tm="0">
                                          <p:val>
                                            <p:strVal val="ppt_w"/>
                                          </p:val>
                                        </p:tav>
                                        <p:tav tm="100000">
                                          <p:val>
                                            <p:strVal val="#ppt_w"/>
                                          </p:val>
                                        </p:tav>
                                      </p:tavLst>
                                    </p:anim>
                                    <p:anim calcmode="lin" valueType="num">
                                      <p:cBhvr additive="base">
                                        <p:cTn id="90" dur="500" fill="hold">
                                          <p:stCondLst>
                                            <p:cond delay="0"/>
                                          </p:stCondLst>
                                        </p:cTn>
                                        <p:tgtEl>
                                          <p:spTgt spid="3"/>
                                        </p:tgtEl>
                                        <p:attrNameLst>
                                          <p:attrName>ppt_h</p:attrName>
                                        </p:attrNameLst>
                                      </p:cBhvr>
                                      <p:tavLst>
                                        <p:tav tm="0">
                                          <p:val>
                                            <p:strVal val="ppt_h"/>
                                          </p:val>
                                        </p:tav>
                                        <p:tav tm="100000">
                                          <p:val>
                                            <p:strVal val="#ppt_h"/>
                                          </p:val>
                                        </p:tav>
                                      </p:tavLst>
                                    </p:anim>
                                  </p:childTnLst>
                                </p:cTn>
                              </p:par>
                              <p:par>
                                <p:cTn id="91" presetID="35" presetClass="path" presetSubtype="0" accel="50000" decel="50000" fill="hold" nodeType="withEffect">
                                  <p:stCondLst>
                                    <p:cond delay="0"/>
                                  </p:stCondLst>
                                  <p:childTnLst>
                                    <p:anim calcmode="lin" valueType="num">
                                      <p:cBhvr additive="base">
                                        <p:cTn id="92" dur="500" fill="hold">
                                          <p:stCondLst>
                                            <p:cond delay="0"/>
                                          </p:stCondLst>
                                        </p:cTn>
                                        <p:tgtEl>
                                          <p:spTgt spid="4"/>
                                        </p:tgtEl>
                                        <p:attrNameLst>
                                          <p:attrName>ppt_x</p:attrName>
                                        </p:attrNameLst>
                                      </p:cBhvr>
                                      <p:tavLst>
                                        <p:tav tm="0">
                                          <p:val>
                                            <p:strVal val="ppt_x"/>
                                          </p:val>
                                        </p:tav>
                                        <p:tav tm="100000">
                                          <p:val>
                                            <p:fltVal val="0.573411"/>
                                          </p:val>
                                        </p:tav>
                                      </p:tavLst>
                                    </p:anim>
                                    <p:anim calcmode="lin" valueType="num">
                                      <p:cBhvr additive="base">
                                        <p:cTn id="93" dur="500" fill="hold">
                                          <p:stCondLst>
                                            <p:cond delay="0"/>
                                          </p:stCondLst>
                                        </p:cTn>
                                        <p:tgtEl>
                                          <p:spTgt spid="4"/>
                                        </p:tgtEl>
                                        <p:attrNameLst>
                                          <p:attrName>ppt_y</p:attrName>
                                        </p:attrNameLst>
                                      </p:cBhvr>
                                      <p:tavLst>
                                        <p:tav tm="0">
                                          <p:val>
                                            <p:strVal val="ppt_y"/>
                                          </p:val>
                                        </p:tav>
                                        <p:tav tm="100000">
                                          <p:val>
                                            <p:fltVal val="0.431321"/>
                                          </p:val>
                                        </p:tav>
                                      </p:tavLst>
                                    </p:anim>
                                    <p:anim calcmode="lin" valueType="num">
                                      <p:cBhvr additive="base">
                                        <p:cTn id="94" dur="500" fill="hold">
                                          <p:stCondLst>
                                            <p:cond delay="0"/>
                                          </p:stCondLst>
                                        </p:cTn>
                                        <p:tgtEl>
                                          <p:spTgt spid="4"/>
                                        </p:tgtEl>
                                        <p:attrNameLst>
                                          <p:attrName>ppt_w</p:attrName>
                                        </p:attrNameLst>
                                      </p:cBhvr>
                                      <p:tavLst>
                                        <p:tav tm="0">
                                          <p:val>
                                            <p:strVal val="ppt_w"/>
                                          </p:val>
                                        </p:tav>
                                        <p:tav tm="100000">
                                          <p:val>
                                            <p:strVal val="#ppt_w"/>
                                          </p:val>
                                        </p:tav>
                                      </p:tavLst>
                                    </p:anim>
                                    <p:anim calcmode="lin" valueType="num">
                                      <p:cBhvr additive="base">
                                        <p:cTn id="95" dur="500" fill="hold">
                                          <p:stCondLst>
                                            <p:cond delay="0"/>
                                          </p:stCondLst>
                                        </p:cTn>
                                        <p:tgtEl>
                                          <p:spTgt spid="4"/>
                                        </p:tgtEl>
                                        <p:attrNameLst>
                                          <p:attrName>ppt_h</p:attrName>
                                        </p:attrNameLst>
                                      </p:cBhvr>
                                      <p:tavLst>
                                        <p:tav tm="0">
                                          <p:val>
                                            <p:strVal val="ppt_h"/>
                                          </p:val>
                                        </p:tav>
                                        <p:tav tm="100000">
                                          <p:val>
                                            <p:strVal val="#ppt_h"/>
                                          </p:val>
                                        </p:tav>
                                      </p:tavLst>
                                    </p:anim>
                                  </p:childTnLst>
                                </p:cTn>
                              </p:par>
                            </p:childTnLst>
                          </p:cTn>
                        </p:par>
                        <p:par>
                          <p:cTn id="96" fill="hold">
                            <p:stCondLst>
                              <p:cond delay="2000"/>
                            </p:stCondLst>
                            <p:childTnLst>
                              <p:par>
                                <p:cTn id="97" presetID="35" presetClass="path" presetSubtype="0" accel="50000" decel="50000" fill="hold" nodeType="afterEffect">
                                  <p:stCondLst>
                                    <p:cond delay="0"/>
                                  </p:stCondLst>
                                  <p:childTnLst>
                                    <p:anim calcmode="lin" valueType="num">
                                      <p:cBhvr additive="base">
                                        <p:cTn id="98" dur="250" fill="hold">
                                          <p:stCondLst>
                                            <p:cond delay="0"/>
                                          </p:stCondLst>
                                        </p:cTn>
                                        <p:tgtEl>
                                          <p:spTgt spid="5"/>
                                        </p:tgtEl>
                                        <p:attrNameLst>
                                          <p:attrName>ppt_x</p:attrName>
                                        </p:attrNameLst>
                                      </p:cBhvr>
                                      <p:tavLst>
                                        <p:tav tm="0">
                                          <p:val>
                                            <p:strVal val="ppt_x"/>
                                          </p:val>
                                        </p:tav>
                                        <p:tav tm="100000">
                                          <p:val>
                                            <p:fltVal val="0.736536"/>
                                          </p:val>
                                        </p:tav>
                                      </p:tavLst>
                                    </p:anim>
                                    <p:anim calcmode="lin" valueType="num">
                                      <p:cBhvr additive="base">
                                        <p:cTn id="99" dur="250" fill="hold">
                                          <p:stCondLst>
                                            <p:cond delay="0"/>
                                          </p:stCondLst>
                                        </p:cTn>
                                        <p:tgtEl>
                                          <p:spTgt spid="5"/>
                                        </p:tgtEl>
                                        <p:attrNameLst>
                                          <p:attrName>ppt_y</p:attrName>
                                        </p:attrNameLst>
                                      </p:cBhvr>
                                      <p:tavLst>
                                        <p:tav tm="0">
                                          <p:val>
                                            <p:strVal val="ppt_y"/>
                                          </p:val>
                                        </p:tav>
                                        <p:tav tm="100000">
                                          <p:val>
                                            <p:fltVal val="0.544562"/>
                                          </p:val>
                                        </p:tav>
                                      </p:tavLst>
                                    </p:anim>
                                    <p:anim calcmode="lin" valueType="num">
                                      <p:cBhvr additive="base">
                                        <p:cTn id="100" dur="250" fill="hold">
                                          <p:stCondLst>
                                            <p:cond delay="0"/>
                                          </p:stCondLst>
                                        </p:cTn>
                                        <p:tgtEl>
                                          <p:spTgt spid="5"/>
                                        </p:tgtEl>
                                        <p:attrNameLst>
                                          <p:attrName>ppt_w</p:attrName>
                                        </p:attrNameLst>
                                      </p:cBhvr>
                                      <p:tavLst>
                                        <p:tav tm="0">
                                          <p:val>
                                            <p:strVal val="ppt_w"/>
                                          </p:val>
                                        </p:tav>
                                        <p:tav tm="100000">
                                          <p:val>
                                            <p:strVal val="#ppt_w"/>
                                          </p:val>
                                        </p:tav>
                                      </p:tavLst>
                                    </p:anim>
                                    <p:anim calcmode="lin" valueType="num">
                                      <p:cBhvr additive="base">
                                        <p:cTn id="101" dur="250" fill="hold">
                                          <p:stCondLst>
                                            <p:cond delay="0"/>
                                          </p:stCondLst>
                                        </p:cTn>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关于</a:t>
                </a:r>
                <a:r>
                  <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Operator</a:t>
                </a:r>
                <a:endParaRPr kumimoji="1"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1.3</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grpSp>
      <p:pic>
        <p:nvPicPr>
          <p:cNvPr id="9" name="图片 8"/>
          <p:cNvPicPr>
            <a:picLocks noChangeAspect="1"/>
          </p:cNvPicPr>
          <p:nvPr/>
        </p:nvPicPr>
        <p:blipFill>
          <a:blip r:embed="rId1"/>
          <a:stretch>
            <a:fillRect/>
          </a:stretch>
        </p:blipFill>
        <p:spPr>
          <a:xfrm rot="15300000">
            <a:off x="6491605" y="-6511477"/>
            <a:ext cx="9450642" cy="10293082"/>
          </a:xfrm>
          <a:prstGeom prst="rect">
            <a:avLst/>
          </a:prstGeom>
        </p:spPr>
      </p:pic>
      <p:pic>
        <p:nvPicPr>
          <p:cNvPr id="7" name="图片 6" descr="7b0a20202020227069636672616d65646573223a20222670666d38313230343239393837262673707432312d312626626474303026267764743235353026266f726773697a653030262670667431323226220a7d0a"/>
          <p:cNvPicPr>
            <a:picLocks noChangeAspect="1"/>
          </p:cNvPicPr>
          <p:nvPr/>
        </p:nvPicPr>
        <p:blipFill>
          <a:blip r:embed="rId2">
            <a:extLst>
              <a:ext uri="{BEBA8EAE-BF5A-486C-A8C5-ECC9F3942E4B}">
                <a14:imgProps xmlns:a14="http://schemas.microsoft.com/office/drawing/2010/main">
                  <a14:imgLayer r:embed="rId3"/>
                </a14:imgProps>
              </a:ext>
            </a:extLst>
          </a:blip>
          <a:srcRect/>
          <a:stretch>
            <a:fillRect/>
          </a:stretch>
        </p:blipFill>
        <p:spPr>
          <a:xfrm>
            <a:off x="219075" y="1811020"/>
            <a:ext cx="6695440" cy="3708400"/>
          </a:xfrm>
          <a:prstGeom prst="rect">
            <a:avLst/>
          </a:prstGeom>
        </p:spPr>
      </p:pic>
      <p:sp>
        <p:nvSpPr>
          <p:cNvPr id="8" name="圆角矩形 7"/>
          <p:cNvSpPr/>
          <p:nvPr>
            <p:custDataLst>
              <p:tags r:id="rId4"/>
            </p:custDataLst>
          </p:nvPr>
        </p:nvSpPr>
        <p:spPr>
          <a:xfrm>
            <a:off x="6979285" y="1354878"/>
            <a:ext cx="4547870" cy="4169199"/>
          </a:xfrm>
          <a:prstGeom prst="roundRect">
            <a:avLst>
              <a:gd name="adj" fmla="val 7078"/>
            </a:avLst>
          </a:prstGeom>
          <a:gradFill flip="none" rotWithShape="1">
            <a:gsLst>
              <a:gs pos="0">
                <a:schemeClr val="bg1">
                  <a:lumMod val="5000"/>
                  <a:lumOff val="95000"/>
                  <a:alpha val="25000"/>
                </a:schemeClr>
              </a:gs>
              <a:gs pos="79000">
                <a:schemeClr val="accent1">
                  <a:lumMod val="20000"/>
                  <a:lumOff val="80000"/>
                  <a:alpha val="46000"/>
                </a:schemeClr>
              </a:gs>
            </a:gsLst>
            <a:lin ang="10800000" scaled="1"/>
            <a:tileRect/>
          </a:gra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10" name="矩形 9"/>
          <p:cNvSpPr/>
          <p:nvPr>
            <p:custDataLst>
              <p:tags r:id="rId5"/>
            </p:custDataLst>
          </p:nvPr>
        </p:nvSpPr>
        <p:spPr>
          <a:xfrm>
            <a:off x="7389537" y="2360785"/>
            <a:ext cx="3909670" cy="2818276"/>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Operator 是基于 Kubernetes 的自定义资源和自定义控制器的开发框架。它提供丰富的工具和库来帮助开发者定义和实现自定义资源和控制器。使得开发人员能够快速构建出扩展 Kubernetes 功能的系统。</a:t>
            </a:r>
            <a:endParaRPr lang="zh-CN" altLang="en-US" sz="19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6"/>
            </p:custDataLst>
          </p:nvPr>
        </p:nvSpPr>
        <p:spPr>
          <a:xfrm>
            <a:off x="7298732" y="1750677"/>
            <a:ext cx="3909670" cy="558853"/>
          </a:xfrm>
          <a:prstGeom prst="rect">
            <a:avLst/>
          </a:prstGeom>
          <a:noFill/>
        </p:spPr>
        <p:txBody>
          <a:bodyPr wrap="square" lIns="90000" tIns="46800" rIns="90000" bIns="0" rtlCol="0" anchor="ctr">
            <a:noAutofit/>
          </a:bodyPr>
          <a:lstStyle/>
          <a:p>
            <a:pPr>
              <a:spcBef>
                <a:spcPct val="0"/>
              </a:spcBef>
              <a:spcAft>
                <a:spcPct val="0"/>
              </a:spcAft>
            </a:pPr>
            <a:r>
              <a:rPr lang="en-US" altLang="zh-CN" sz="2800" b="1">
                <a:solidFill>
                  <a:schemeClr val="accent1"/>
                </a:solidFill>
                <a:latin typeface="+mn-ea"/>
                <a:cs typeface="+mn-ea"/>
                <a:sym typeface="+mn-ea"/>
              </a:rPr>
              <a:t>K8S Operator</a:t>
            </a:r>
            <a:endParaRPr lang="en-US" altLang="zh-CN" sz="2800" b="1">
              <a:solidFill>
                <a:schemeClr val="accent1"/>
              </a:solidFill>
              <a:latin typeface="+mn-ea"/>
              <a:cs typeface="+mn-ea"/>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30186" y="1217329"/>
            <a:ext cx="7731628" cy="1360646"/>
            <a:chOff x="2136944" y="1437986"/>
            <a:chExt cx="7731628" cy="1360646"/>
          </a:xfrm>
        </p:grpSpPr>
        <p:sp>
          <p:nvSpPr>
            <p:cNvPr id="3" name="文本框 2"/>
            <p:cNvSpPr txBox="1"/>
            <p:nvPr/>
          </p:nvSpPr>
          <p:spPr>
            <a:xfrm>
              <a:off x="3819027" y="1437986"/>
              <a:ext cx="4367463" cy="922020"/>
            </a:xfrm>
            <a:prstGeom prst="rect">
              <a:avLst/>
            </a:prstGeom>
            <a:noFill/>
          </p:spPr>
          <p:txBody>
            <a:bodyPr wrap="square" rtlCol="0">
              <a:spAutoFit/>
            </a:bodyPr>
            <a:lstStyle/>
            <a:p>
              <a:pPr algn="ctr"/>
              <a:r>
                <a:rPr kumimoji="1" lang="zh-CN" altLang="en-US" sz="5400" dirty="0">
                  <a:solidFill>
                    <a:srgbClr val="3982FF"/>
                  </a:solidFill>
                  <a:latin typeface="+mn-ea"/>
                </a:rPr>
                <a:t>第二章</a:t>
              </a:r>
              <a:endParaRPr kumimoji="1" lang="zh-CN" altLang="en-US" sz="5400" dirty="0">
                <a:solidFill>
                  <a:srgbClr val="3982FF"/>
                </a:solidFill>
                <a:latin typeface="+mn-ea"/>
              </a:endParaRPr>
            </a:p>
          </p:txBody>
        </p:sp>
        <p:sp>
          <p:nvSpPr>
            <p:cNvPr id="4" name="文本框 3"/>
            <p:cNvSpPr txBox="1"/>
            <p:nvPr/>
          </p:nvSpPr>
          <p:spPr>
            <a:xfrm>
              <a:off x="2136944" y="1783902"/>
              <a:ext cx="7731628" cy="1014730"/>
            </a:xfrm>
            <a:prstGeom prst="rect">
              <a:avLst/>
            </a:prstGeom>
            <a:noFill/>
          </p:spPr>
          <p:txBody>
            <a:bodyPr wrap="square" rtlCol="0">
              <a:spAutoFit/>
            </a:bodyPr>
            <a:lstStyle/>
            <a:p>
              <a:pPr algn="ctr"/>
              <a:r>
                <a:rPr kumimoji="1" lang="en-US" altLang="zh-CN"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sym typeface="+mn-ea"/>
                </a:rPr>
                <a:t>CHAPTER TWO</a:t>
              </a:r>
              <a:endParaRPr kumimoji="1" lang="zh-CN" altLang="en-US" sz="6000" b="1" i="1" dirty="0">
                <a:gradFill>
                  <a:gsLst>
                    <a:gs pos="23000">
                      <a:srgbClr val="3982FF">
                        <a:alpha val="9000"/>
                      </a:srgbClr>
                    </a:gs>
                    <a:gs pos="100000">
                      <a:srgbClr val="3982FF">
                        <a:alpha val="24000"/>
                      </a:srgbClr>
                    </a:gs>
                  </a:gsLst>
                  <a:lin ang="5400000" scaled="1"/>
                </a:gradFill>
                <a:latin typeface="Avenir Black Oblique" panose="02000503020000020003" pitchFamily="2" charset="0"/>
                <a:ea typeface="YouSheBiaoTiHei" pitchFamily="2" charset="-122"/>
              </a:endParaRPr>
            </a:p>
          </p:txBody>
        </p:sp>
      </p:grpSp>
      <p:grpSp>
        <p:nvGrpSpPr>
          <p:cNvPr id="5" name="组合 4"/>
          <p:cNvGrpSpPr/>
          <p:nvPr/>
        </p:nvGrpSpPr>
        <p:grpSpPr>
          <a:xfrm>
            <a:off x="3462410" y="2779050"/>
            <a:ext cx="5267180" cy="1298867"/>
            <a:chOff x="1794020" y="3368994"/>
            <a:chExt cx="5267180" cy="1298867"/>
          </a:xfrm>
        </p:grpSpPr>
        <p:sp>
          <p:nvSpPr>
            <p:cNvPr id="6" name="文本框 5"/>
            <p:cNvSpPr txBox="1"/>
            <p:nvPr/>
          </p:nvSpPr>
          <p:spPr>
            <a:xfrm>
              <a:off x="1794020" y="3368994"/>
              <a:ext cx="5267180" cy="922020"/>
            </a:xfrm>
            <a:prstGeom prst="rect">
              <a:avLst/>
            </a:prstGeom>
            <a:noFill/>
          </p:spPr>
          <p:txBody>
            <a:bodyPr wrap="square" rtlCol="0">
              <a:spAutoFit/>
            </a:bodyPr>
            <a:lstStyle/>
            <a:p>
              <a:pPr algn="ctr"/>
              <a:r>
                <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rPr>
                <a:t>项目特点</a:t>
              </a:r>
              <a:endParaRPr kumimoji="1" lang="zh-CN" altLang="en-US" sz="5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78332" y="4299561"/>
              <a:ext cx="4298557" cy="368300"/>
            </a:xfrm>
            <a:prstGeom prst="rect">
              <a:avLst/>
            </a:prstGeom>
            <a:noFill/>
          </p:spPr>
          <p:txBody>
            <a:bodyPr wrap="square" rtlCol="0">
              <a:spAutoFit/>
            </a:bodyPr>
            <a:lstStyle/>
            <a:p>
              <a:pPr algn="ctr"/>
              <a:endParaRPr kumimoji="1" lang="zh-CN" altLang="en-US" i="1" dirty="0">
                <a:solidFill>
                  <a:schemeClr val="tx1">
                    <a:lumMod val="75000"/>
                    <a:lumOff val="25000"/>
                  </a:schemeClr>
                </a:solidFill>
                <a:latin typeface="Avenir Medium Oblique" panose="02000503020000020003" pitchFamily="2" charset="0"/>
                <a:ea typeface="YouSheBiaoTiHei" pitchFamily="2" charset="-122"/>
              </a:endParaRPr>
            </a:p>
          </p:txBody>
        </p:sp>
      </p:grpSp>
      <p:grpSp>
        <p:nvGrpSpPr>
          <p:cNvPr id="8" name="组合 7"/>
          <p:cNvGrpSpPr/>
          <p:nvPr/>
        </p:nvGrpSpPr>
        <p:grpSpPr>
          <a:xfrm>
            <a:off x="0" y="4714427"/>
            <a:ext cx="12192000" cy="2954196"/>
            <a:chOff x="0" y="4714427"/>
            <a:chExt cx="12192000" cy="2954196"/>
          </a:xfrm>
        </p:grpSpPr>
        <p:sp>
          <p:nvSpPr>
            <p:cNvPr id="9" name="图形 9"/>
            <p:cNvSpPr/>
            <p:nvPr/>
          </p:nvSpPr>
          <p:spPr>
            <a:xfrm>
              <a:off x="0" y="4714427"/>
              <a:ext cx="12192000" cy="2167466"/>
            </a:xfrm>
            <a:custGeom>
              <a:avLst/>
              <a:gdLst>
                <a:gd name="connsiteX0" fmla="*/ 0 w 12192000"/>
                <a:gd name="connsiteY0" fmla="*/ 0 h 2167466"/>
                <a:gd name="connsiteX1" fmla="*/ 406400 w 12192000"/>
                <a:gd name="connsiteY1" fmla="*/ 90593 h 2167466"/>
                <a:gd name="connsiteX2" fmla="*/ 2438400 w 12192000"/>
                <a:gd name="connsiteY2" fmla="*/ 361527 h 2167466"/>
                <a:gd name="connsiteX3" fmla="*/ 4876800 w 12192000"/>
                <a:gd name="connsiteY3" fmla="*/ 451273 h 2167466"/>
                <a:gd name="connsiteX4" fmla="*/ 7315200 w 12192000"/>
                <a:gd name="connsiteY4" fmla="*/ 1445260 h 2167466"/>
                <a:gd name="connsiteX5" fmla="*/ 9753600 w 12192000"/>
                <a:gd name="connsiteY5" fmla="*/ 541867 h 2167466"/>
                <a:gd name="connsiteX6" fmla="*/ 11785600 w 12192000"/>
                <a:gd name="connsiteY6" fmla="*/ 903393 h 2167466"/>
                <a:gd name="connsiteX7" fmla="*/ 12192000 w 12192000"/>
                <a:gd name="connsiteY7" fmla="*/ 1083733 h 2167466"/>
                <a:gd name="connsiteX8" fmla="*/ 12192000 w 12192000"/>
                <a:gd name="connsiteY8" fmla="*/ 2167467 h 2167466"/>
                <a:gd name="connsiteX9" fmla="*/ 11785600 w 12192000"/>
                <a:gd name="connsiteY9" fmla="*/ 2167467 h 2167466"/>
                <a:gd name="connsiteX10" fmla="*/ 9753600 w 12192000"/>
                <a:gd name="connsiteY10" fmla="*/ 2167467 h 2167466"/>
                <a:gd name="connsiteX11" fmla="*/ 7315200 w 12192000"/>
                <a:gd name="connsiteY11" fmla="*/ 2167467 h 2167466"/>
                <a:gd name="connsiteX12" fmla="*/ 4876800 w 12192000"/>
                <a:gd name="connsiteY12" fmla="*/ 2167467 h 2167466"/>
                <a:gd name="connsiteX13" fmla="*/ 2438400 w 12192000"/>
                <a:gd name="connsiteY13" fmla="*/ 2167467 h 2167466"/>
                <a:gd name="connsiteX14" fmla="*/ 406400 w 12192000"/>
                <a:gd name="connsiteY14" fmla="*/ 2167467 h 2167466"/>
                <a:gd name="connsiteX15" fmla="*/ 0 w 12192000"/>
                <a:gd name="connsiteY15" fmla="*/ 2167467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167466">
                  <a:moveTo>
                    <a:pt x="0" y="0"/>
                  </a:moveTo>
                  <a:lnTo>
                    <a:pt x="406400" y="90593"/>
                  </a:lnTo>
                  <a:cubicBezTo>
                    <a:pt x="812800" y="177800"/>
                    <a:pt x="1625600" y="364067"/>
                    <a:pt x="2438400" y="361527"/>
                  </a:cubicBezTo>
                  <a:cubicBezTo>
                    <a:pt x="3251200" y="364067"/>
                    <a:pt x="4064000" y="177800"/>
                    <a:pt x="4876800" y="451273"/>
                  </a:cubicBezTo>
                  <a:cubicBezTo>
                    <a:pt x="5689600" y="719667"/>
                    <a:pt x="6502400" y="1447800"/>
                    <a:pt x="7315200" y="1445260"/>
                  </a:cubicBezTo>
                  <a:cubicBezTo>
                    <a:pt x="8128000" y="1447800"/>
                    <a:pt x="8940800" y="719667"/>
                    <a:pt x="9753600" y="541867"/>
                  </a:cubicBezTo>
                  <a:cubicBezTo>
                    <a:pt x="10566400" y="364067"/>
                    <a:pt x="11379200" y="719667"/>
                    <a:pt x="11785600" y="903393"/>
                  </a:cubicBezTo>
                  <a:lnTo>
                    <a:pt x="12192000" y="1083733"/>
                  </a:lnTo>
                  <a:lnTo>
                    <a:pt x="12192000" y="2167467"/>
                  </a:lnTo>
                  <a:lnTo>
                    <a:pt x="11785600" y="2167467"/>
                  </a:lnTo>
                  <a:cubicBezTo>
                    <a:pt x="11379200" y="2167467"/>
                    <a:pt x="10566400" y="2167467"/>
                    <a:pt x="9753600" y="2167467"/>
                  </a:cubicBezTo>
                  <a:cubicBezTo>
                    <a:pt x="8940800" y="2167467"/>
                    <a:pt x="8128000" y="2167467"/>
                    <a:pt x="7315200" y="2167467"/>
                  </a:cubicBezTo>
                  <a:cubicBezTo>
                    <a:pt x="6502400" y="2167467"/>
                    <a:pt x="5689600" y="2167467"/>
                    <a:pt x="4876800" y="2167467"/>
                  </a:cubicBezTo>
                  <a:cubicBezTo>
                    <a:pt x="4064000" y="2167467"/>
                    <a:pt x="3251200" y="2167467"/>
                    <a:pt x="2438400" y="2167467"/>
                  </a:cubicBezTo>
                  <a:cubicBezTo>
                    <a:pt x="1625600" y="2167467"/>
                    <a:pt x="812800" y="2167467"/>
                    <a:pt x="406400" y="2167467"/>
                  </a:cubicBezTo>
                  <a:lnTo>
                    <a:pt x="0" y="2167467"/>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sp>
          <p:nvSpPr>
            <p:cNvPr id="10" name="图形 13"/>
            <p:cNvSpPr/>
            <p:nvPr/>
          </p:nvSpPr>
          <p:spPr>
            <a:xfrm flipH="1">
              <a:off x="0" y="5177727"/>
              <a:ext cx="12192000" cy="2490896"/>
            </a:xfrm>
            <a:custGeom>
              <a:avLst/>
              <a:gdLst>
                <a:gd name="connsiteX0" fmla="*/ 0 w 12192000"/>
                <a:gd name="connsiteY0" fmla="*/ 52496 h 2490896"/>
                <a:gd name="connsiteX1" fmla="*/ 406400 w 12192000"/>
                <a:gd name="connsiteY1" fmla="*/ 52496 h 2490896"/>
                <a:gd name="connsiteX2" fmla="*/ 2438400 w 12192000"/>
                <a:gd name="connsiteY2" fmla="*/ 143090 h 2490896"/>
                <a:gd name="connsiteX3" fmla="*/ 4876800 w 12192000"/>
                <a:gd name="connsiteY3" fmla="*/ 368303 h 2490896"/>
                <a:gd name="connsiteX4" fmla="*/ 7315200 w 12192000"/>
                <a:gd name="connsiteY4" fmla="*/ 7623 h 2490896"/>
                <a:gd name="connsiteX5" fmla="*/ 9753600 w 12192000"/>
                <a:gd name="connsiteY5" fmla="*/ 414023 h 2490896"/>
                <a:gd name="connsiteX6" fmla="*/ 11785600 w 12192000"/>
                <a:gd name="connsiteY6" fmla="*/ 1226823 h 2490896"/>
                <a:gd name="connsiteX7" fmla="*/ 12192000 w 12192000"/>
                <a:gd name="connsiteY7" fmla="*/ 1407163 h 2490896"/>
                <a:gd name="connsiteX8" fmla="*/ 12192000 w 12192000"/>
                <a:gd name="connsiteY8" fmla="*/ 2490896 h 2490896"/>
                <a:gd name="connsiteX9" fmla="*/ 11785600 w 12192000"/>
                <a:gd name="connsiteY9" fmla="*/ 2490896 h 2490896"/>
                <a:gd name="connsiteX10" fmla="*/ 9753600 w 12192000"/>
                <a:gd name="connsiteY10" fmla="*/ 2490896 h 2490896"/>
                <a:gd name="connsiteX11" fmla="*/ 7315200 w 12192000"/>
                <a:gd name="connsiteY11" fmla="*/ 2490896 h 2490896"/>
                <a:gd name="connsiteX12" fmla="*/ 4876800 w 12192000"/>
                <a:gd name="connsiteY12" fmla="*/ 2490896 h 2490896"/>
                <a:gd name="connsiteX13" fmla="*/ 2438400 w 12192000"/>
                <a:gd name="connsiteY13" fmla="*/ 2490896 h 2490896"/>
                <a:gd name="connsiteX14" fmla="*/ 406400 w 12192000"/>
                <a:gd name="connsiteY14" fmla="*/ 2490896 h 2490896"/>
                <a:gd name="connsiteX15" fmla="*/ 0 w 12192000"/>
                <a:gd name="connsiteY15" fmla="*/ 2490896 h 249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2490896">
                  <a:moveTo>
                    <a:pt x="0" y="52496"/>
                  </a:moveTo>
                  <a:lnTo>
                    <a:pt x="406400" y="52496"/>
                  </a:lnTo>
                  <a:cubicBezTo>
                    <a:pt x="812800" y="52496"/>
                    <a:pt x="1625600" y="52496"/>
                    <a:pt x="2438400" y="143090"/>
                  </a:cubicBezTo>
                  <a:cubicBezTo>
                    <a:pt x="3251200" y="230296"/>
                    <a:pt x="4064000" y="416563"/>
                    <a:pt x="4876800" y="368303"/>
                  </a:cubicBezTo>
                  <a:cubicBezTo>
                    <a:pt x="5689600" y="323430"/>
                    <a:pt x="6502400" y="52496"/>
                    <a:pt x="7315200" y="7623"/>
                  </a:cubicBezTo>
                  <a:cubicBezTo>
                    <a:pt x="8128000" y="-40637"/>
                    <a:pt x="8940800" y="145630"/>
                    <a:pt x="9753600" y="414023"/>
                  </a:cubicBezTo>
                  <a:cubicBezTo>
                    <a:pt x="10566400" y="687496"/>
                    <a:pt x="11379200" y="1043096"/>
                    <a:pt x="11785600" y="1226823"/>
                  </a:cubicBezTo>
                  <a:lnTo>
                    <a:pt x="12192000" y="1407163"/>
                  </a:lnTo>
                  <a:lnTo>
                    <a:pt x="12192000" y="2490896"/>
                  </a:lnTo>
                  <a:lnTo>
                    <a:pt x="11785600" y="2490896"/>
                  </a:lnTo>
                  <a:cubicBezTo>
                    <a:pt x="11379200" y="2490896"/>
                    <a:pt x="10566400" y="2490896"/>
                    <a:pt x="9753600" y="2490896"/>
                  </a:cubicBezTo>
                  <a:cubicBezTo>
                    <a:pt x="8940800" y="2490896"/>
                    <a:pt x="8128000" y="2490896"/>
                    <a:pt x="7315200" y="2490896"/>
                  </a:cubicBezTo>
                  <a:cubicBezTo>
                    <a:pt x="6502400" y="2490896"/>
                    <a:pt x="5689600" y="2490896"/>
                    <a:pt x="4876800" y="2490896"/>
                  </a:cubicBezTo>
                  <a:cubicBezTo>
                    <a:pt x="4064000" y="2490896"/>
                    <a:pt x="3251200" y="2490896"/>
                    <a:pt x="2438400" y="2490896"/>
                  </a:cubicBezTo>
                  <a:cubicBezTo>
                    <a:pt x="1625600" y="2490896"/>
                    <a:pt x="812800" y="2490896"/>
                    <a:pt x="406400" y="2490896"/>
                  </a:cubicBezTo>
                  <a:lnTo>
                    <a:pt x="0" y="2490896"/>
                  </a:lnTo>
                  <a:close/>
                </a:path>
              </a:pathLst>
            </a:custGeom>
            <a:gradFill>
              <a:gsLst>
                <a:gs pos="0">
                  <a:srgbClr val="3982FF">
                    <a:alpha val="9000"/>
                  </a:srgbClr>
                </a:gs>
                <a:gs pos="100000">
                  <a:srgbClr val="3982FF">
                    <a:alpha val="73000"/>
                  </a:srgbClr>
                </a:gs>
              </a:gsLst>
              <a:lin ang="5400000" scaled="1"/>
            </a:gradFill>
            <a:ln w="8467" cap="flat">
              <a:noFill/>
              <a:prstDash val="solid"/>
              <a:miter/>
            </a:ln>
          </p:spPr>
          <p:txBody>
            <a:bodyPr rtlCol="0" anchor="ct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348343" y="-1959344"/>
            <a:ext cx="11495314" cy="11495314"/>
          </a:xfrm>
          <a:prstGeom prst="ellipse">
            <a:avLst/>
          </a:prstGeom>
          <a:gradFill>
            <a:gsLst>
              <a:gs pos="100000">
                <a:srgbClr val="3982FF">
                  <a:alpha val="8000"/>
                </a:srgbClr>
              </a:gs>
              <a:gs pos="0">
                <a:srgbClr val="3982FF">
                  <a:alpha val="8000"/>
                </a:srgbClr>
              </a:gs>
              <a:gs pos="50000">
                <a:srgbClr val="3982FF">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charset="-122"/>
              <a:cs typeface="+mn-cs"/>
            </a:endParaRPr>
          </a:p>
        </p:txBody>
      </p:sp>
      <p:sp>
        <p:nvSpPr>
          <p:cNvPr id="8" name="椭圆 7"/>
          <p:cNvSpPr/>
          <p:nvPr/>
        </p:nvSpPr>
        <p:spPr>
          <a:xfrm>
            <a:off x="2612487" y="304800"/>
            <a:ext cx="6967026" cy="6967026"/>
          </a:xfrm>
          <a:prstGeom prst="ellipse">
            <a:avLst/>
          </a:prstGeom>
          <a:gradFill>
            <a:gsLst>
              <a:gs pos="100000">
                <a:srgbClr val="3982FF">
                  <a:alpha val="8000"/>
                </a:srgbClr>
              </a:gs>
              <a:gs pos="0">
                <a:srgbClr val="3982FF">
                  <a:alpha val="8000"/>
                </a:srgbClr>
              </a:gs>
              <a:gs pos="50000">
                <a:srgbClr val="3982FF">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srgbClr val="F2F2F2"/>
              </a:solidFill>
              <a:latin typeface="Arial" panose="020B0604020202020204" pitchFamily="34" charset="0"/>
              <a:ea typeface="微软雅黑 Light" panose="020B0502040204020203" charset="-122"/>
            </a:endParaRPr>
          </a:p>
        </p:txBody>
      </p:sp>
      <p:grpSp>
        <p:nvGrpSpPr>
          <p:cNvPr id="11" name="组合 10"/>
          <p:cNvGrpSpPr/>
          <p:nvPr>
            <p:custDataLst>
              <p:tags r:id="rId1"/>
            </p:custDataLst>
          </p:nvPr>
        </p:nvGrpSpPr>
        <p:grpSpPr>
          <a:xfrm>
            <a:off x="3569408" y="2412034"/>
            <a:ext cx="2643532" cy="2643532"/>
            <a:chOff x="3569408" y="2412034"/>
            <a:chExt cx="2643532" cy="2643532"/>
          </a:xfrm>
        </p:grpSpPr>
        <p:sp>
          <p:nvSpPr>
            <p:cNvPr id="9" name="椭圆 8"/>
            <p:cNvSpPr/>
            <p:nvPr>
              <p:custDataLst>
                <p:tags r:id="rId2"/>
              </p:custDataLst>
            </p:nvPr>
          </p:nvSpPr>
          <p:spPr>
            <a:xfrm>
              <a:off x="3569408" y="2412034"/>
              <a:ext cx="2643532" cy="2643532"/>
            </a:xfrm>
            <a:prstGeom prst="ellipse">
              <a:avLst/>
            </a:prstGeom>
            <a:gradFill flip="none" rotWithShape="1">
              <a:gsLst>
                <a:gs pos="1000">
                  <a:srgbClr val="3982FF"/>
                </a:gs>
                <a:gs pos="100000">
                  <a:srgbClr val="3982FF">
                    <a:alpha val="32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微软雅黑 Light" panose="020B0502040204020203" charset="-122"/>
                <a:cs typeface="+mn-cs"/>
              </a:endParaRPr>
            </a:p>
          </p:txBody>
        </p:sp>
        <p:sp>
          <p:nvSpPr>
            <p:cNvPr id="20" name="文本框 19"/>
            <p:cNvSpPr txBox="1"/>
            <p:nvPr>
              <p:custDataLst>
                <p:tags r:id="rId3"/>
              </p:custDataLst>
            </p:nvPr>
          </p:nvSpPr>
          <p:spPr>
            <a:xfrm>
              <a:off x="3761276" y="3717572"/>
              <a:ext cx="2259694" cy="398780"/>
            </a:xfrm>
            <a:prstGeom prst="rect">
              <a:avLst/>
            </a:prstGeom>
            <a:noFill/>
          </p:spPr>
          <p:txBody>
            <a:bodyPr wrap="square" rtlCol="0">
              <a:spAutoFit/>
            </a:bodyPr>
            <a:lstStyle/>
            <a:p>
              <a:pPr algn="ctr"/>
              <a:r>
                <a:rPr kumimoji="1" lang="zh-CN" altLang="en-US" sz="2000" b="1" dirty="0">
                  <a:solidFill>
                    <a:schemeClr val="bg1"/>
                  </a:solidFill>
                  <a:latin typeface="微软雅黑" panose="020B0503020204020204" pitchFamily="34" charset="-122"/>
                  <a:ea typeface="微软雅黑" panose="020B0503020204020204" pitchFamily="34" charset="-122"/>
                </a:rPr>
                <a:t>容器化组件</a:t>
              </a:r>
              <a:endParaRPr kumimoji="1"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custDataLst>
              <p:tags r:id="rId4"/>
            </p:custDataLst>
          </p:nvPr>
        </p:nvGrpSpPr>
        <p:grpSpPr>
          <a:xfrm>
            <a:off x="5979060" y="2412034"/>
            <a:ext cx="2643532" cy="2643532"/>
            <a:chOff x="5979060" y="2412034"/>
            <a:chExt cx="2643532" cy="2643532"/>
          </a:xfrm>
        </p:grpSpPr>
        <p:sp>
          <p:nvSpPr>
            <p:cNvPr id="10" name="椭圆 9"/>
            <p:cNvSpPr/>
            <p:nvPr>
              <p:custDataLst>
                <p:tags r:id="rId5"/>
              </p:custDataLst>
            </p:nvPr>
          </p:nvSpPr>
          <p:spPr>
            <a:xfrm>
              <a:off x="5979060" y="2412034"/>
              <a:ext cx="2643532" cy="2643532"/>
            </a:xfrm>
            <a:prstGeom prst="ellipse">
              <a:avLst/>
            </a:prstGeom>
            <a:gradFill flip="none" rotWithShape="1">
              <a:gsLst>
                <a:gs pos="100000">
                  <a:srgbClr val="3982FF"/>
                </a:gs>
                <a:gs pos="0">
                  <a:srgbClr val="3982FF">
                    <a:alpha val="32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srgbClr val="F2F2F2"/>
                </a:solidFill>
                <a:latin typeface="Arial" panose="020B0604020202020204" pitchFamily="34" charset="0"/>
                <a:ea typeface="微软雅黑 Light" panose="020B0502040204020203" charset="-122"/>
              </a:endParaRPr>
            </a:p>
          </p:txBody>
        </p:sp>
        <p:sp>
          <p:nvSpPr>
            <p:cNvPr id="23" name="任意形状 22"/>
            <p:cNvSpPr/>
            <p:nvPr/>
          </p:nvSpPr>
          <p:spPr>
            <a:xfrm>
              <a:off x="7109047" y="3038463"/>
              <a:ext cx="461665" cy="461665"/>
            </a:xfrm>
            <a:custGeom>
              <a:avLst/>
              <a:gdLst>
                <a:gd name="connsiteX0" fmla="*/ 0 w 461665"/>
                <a:gd name="connsiteY0" fmla="*/ 0 h 461665"/>
                <a:gd name="connsiteX1" fmla="*/ 461665 w 461665"/>
                <a:gd name="connsiteY1" fmla="*/ 0 h 461665"/>
                <a:gd name="connsiteX2" fmla="*/ 461665 w 461665"/>
                <a:gd name="connsiteY2" fmla="*/ 461665 h 461665"/>
                <a:gd name="connsiteX3" fmla="*/ 0 w 461665"/>
                <a:gd name="connsiteY3" fmla="*/ 461665 h 461665"/>
              </a:gdLst>
              <a:ahLst/>
              <a:cxnLst>
                <a:cxn ang="0">
                  <a:pos x="connsiteX0" y="connsiteY0"/>
                </a:cxn>
                <a:cxn ang="0">
                  <a:pos x="connsiteX1" y="connsiteY1"/>
                </a:cxn>
                <a:cxn ang="0">
                  <a:pos x="connsiteX2" y="connsiteY2"/>
                </a:cxn>
                <a:cxn ang="0">
                  <a:pos x="connsiteX3" y="connsiteY3"/>
                </a:cxn>
              </a:cxnLst>
              <a:rect l="l" t="t" r="r" b="b"/>
              <a:pathLst>
                <a:path w="461665" h="461665">
                  <a:moveTo>
                    <a:pt x="0" y="0"/>
                  </a:moveTo>
                  <a:lnTo>
                    <a:pt x="461665" y="0"/>
                  </a:lnTo>
                  <a:lnTo>
                    <a:pt x="461665" y="461665"/>
                  </a:lnTo>
                  <a:lnTo>
                    <a:pt x="0" y="461665"/>
                  </a:lnTo>
                  <a:close/>
                </a:path>
              </a:pathLst>
            </a:custGeom>
            <a:noFill/>
            <a:ln w="38100" cap="flat">
              <a:noFill/>
              <a:prstDash val="solid"/>
              <a:round/>
            </a:ln>
          </p:spPr>
          <p:txBody>
            <a:bodyPr rtlCol="0" anchor="ctr"/>
            <a:lstStyle/>
            <a:p>
              <a:endParaRPr lang="zh-CN" altLang="en-US"/>
            </a:p>
          </p:txBody>
        </p:sp>
        <p:sp>
          <p:nvSpPr>
            <p:cNvPr id="32" name="文本框 31"/>
            <p:cNvSpPr txBox="1"/>
            <p:nvPr>
              <p:custDataLst>
                <p:tags r:id="rId6"/>
              </p:custDataLst>
            </p:nvPr>
          </p:nvSpPr>
          <p:spPr>
            <a:xfrm>
              <a:off x="6206470" y="3757750"/>
              <a:ext cx="2259694" cy="398780"/>
            </a:xfrm>
            <a:prstGeom prst="rect">
              <a:avLst/>
            </a:prstGeom>
            <a:noFill/>
          </p:spPr>
          <p:txBody>
            <a:bodyPr wrap="square" rtlCol="0">
              <a:spAutoFit/>
            </a:bodyPr>
            <a:lstStyle/>
            <a:p>
              <a:pPr algn="ctr"/>
              <a:r>
                <a:rPr kumimoji="1" lang="en-US" altLang="zh-CN" sz="2000" b="1" dirty="0">
                  <a:solidFill>
                    <a:schemeClr val="bg1"/>
                  </a:solidFill>
                  <a:latin typeface="微软雅黑" panose="020B0503020204020204" pitchFamily="34" charset="-122"/>
                  <a:ea typeface="微软雅黑" panose="020B0503020204020204" pitchFamily="34" charset="-122"/>
                </a:rPr>
                <a:t>Web</a:t>
              </a:r>
              <a:r>
                <a:rPr kumimoji="1" lang="zh-CN" altLang="en-US" sz="2000" b="1" dirty="0">
                  <a:solidFill>
                    <a:schemeClr val="bg1"/>
                  </a:solidFill>
                  <a:latin typeface="微软雅黑" panose="020B0503020204020204" pitchFamily="34" charset="-122"/>
                  <a:ea typeface="微软雅黑" panose="020B0503020204020204" pitchFamily="34" charset="-122"/>
                </a:rPr>
                <a:t>管理界面</a:t>
              </a:r>
              <a:endParaRPr kumimoji="1"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custDataLst>
              <p:tags r:id="rId7"/>
            </p:custDataLst>
          </p:nvPr>
        </p:nvSpPr>
        <p:spPr>
          <a:xfrm>
            <a:off x="1028700" y="3096171"/>
            <a:ext cx="2438373" cy="1060450"/>
          </a:xfrm>
          <a:prstGeom prst="rect">
            <a:avLst/>
          </a:prstGeom>
        </p:spPr>
        <p:txBody>
          <a:bodyPr wrap="square">
            <a:spAutoFit/>
          </a:bodyPr>
          <a:lstStyle/>
          <a:p>
            <a:pPr algn="r" defTabSz="914400" fontAlgn="base">
              <a:lnSpc>
                <a:spcPct val="150000"/>
              </a:lnSpc>
              <a:spcBef>
                <a:spcPct val="0"/>
              </a:spcBef>
              <a:spcAft>
                <a:spcPct val="0"/>
              </a:spcAft>
              <a:defRPr/>
            </a:pPr>
            <a:r>
              <a:rPr lang="zh-CN"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rPr>
              <a:t>易于部署。所有</a:t>
            </a:r>
            <a:r>
              <a:rPr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rPr>
              <a:t>功能组件，全部以容器的形式存在。不需要额外配置，开箱即用。</a:t>
            </a:r>
            <a:endParaRPr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custDataLst>
              <p:tags r:id="rId8"/>
            </p:custDataLst>
          </p:nvPr>
        </p:nvSpPr>
        <p:spPr>
          <a:xfrm>
            <a:off x="8756523" y="2954372"/>
            <a:ext cx="2643532" cy="1060450"/>
          </a:xfrm>
          <a:prstGeom prst="rect">
            <a:avLst/>
          </a:prstGeom>
        </p:spPr>
        <p:txBody>
          <a:bodyPr wrap="square">
            <a:spAutoFit/>
          </a:bodyPr>
          <a:lstStyle/>
          <a:p>
            <a:pPr defTabSz="914400" fontAlgn="base">
              <a:lnSpc>
                <a:spcPct val="150000"/>
              </a:lnSpc>
              <a:spcBef>
                <a:spcPct val="0"/>
              </a:spcBef>
              <a:spcAft>
                <a:spcPct val="0"/>
              </a:spcAft>
              <a:defRPr/>
            </a:pPr>
            <a:r>
              <a:rPr lang="zh-CN"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rPr>
              <a:t>易于使用。</a:t>
            </a:r>
            <a:r>
              <a:rPr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rPr>
              <a:t>图形化Web界面，省去了使用声明式API编写YAML配置的麻烦。</a:t>
            </a:r>
            <a:endParaRPr sz="1400" kern="0" dirty="0">
              <a:ln w="3175">
                <a:noFill/>
              </a:ln>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874713" y="654364"/>
            <a:ext cx="2259694" cy="860445"/>
            <a:chOff x="2470301" y="2495864"/>
            <a:chExt cx="2259694" cy="860445"/>
          </a:xfrm>
        </p:grpSpPr>
        <p:sp>
          <p:nvSpPr>
            <p:cNvPr id="39" name="文本框 38"/>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简单易用</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2.1</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grpSp>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88827" y="3096074"/>
            <a:ext cx="605155" cy="605155"/>
          </a:xfrm>
          <a:prstGeom prst="rect">
            <a:avLst/>
          </a:prstGeom>
        </p:spPr>
      </p:pic>
      <p:pic>
        <p:nvPicPr>
          <p:cNvPr id="6" name="图片 5" descr="web"/>
          <p:cNvPicPr>
            <a:picLocks noChangeAspect="1"/>
          </p:cNvPicPr>
          <p:nvPr/>
        </p:nvPicPr>
        <p:blipFill>
          <a:blip r:embed="rId10"/>
          <a:stretch>
            <a:fillRect/>
          </a:stretch>
        </p:blipFill>
        <p:spPr>
          <a:xfrm>
            <a:off x="7028815" y="3096260"/>
            <a:ext cx="621665" cy="621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ppt_y</p:attrName>
                                        </p:attrNameLst>
                                      </p:cBhvr>
                                      <p:tavLst>
                                        <p:tav tm="0">
                                          <p:val>
                                            <p:strVal val="#ppt_y+#ppt_h*1.125000"/>
                                          </p:val>
                                        </p:tav>
                                        <p:tav tm="100000">
                                          <p:val>
                                            <p:strVal val="#ppt_y"/>
                                          </p:val>
                                        </p:tav>
                                      </p:tavLst>
                                    </p:anim>
                                    <p:animEffect transition="in" filter="wipe(up)">
                                      <p:cBhvr>
                                        <p:cTn id="8" dur="500"/>
                                        <p:tgtEl>
                                          <p:spTgt spid="34"/>
                                        </p:tgtEl>
                                      </p:cBhvr>
                                    </p:animEffect>
                                  </p:childTnLst>
                                </p:cTn>
                              </p:par>
                              <p:par>
                                <p:cTn id="9" presetID="1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up)">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par>
                                <p:cTn id="26" presetID="12" presetClass="entr" presetSubtype="4"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ppt_y</p:attrName>
                                        </p:attrNameLst>
                                      </p:cBhvr>
                                      <p:tavLst>
                                        <p:tav tm="0">
                                          <p:val>
                                            <p:strVal val="#ppt_y+#ppt_h*1.125000"/>
                                          </p:val>
                                        </p:tav>
                                        <p:tav tm="100000">
                                          <p:val>
                                            <p:strVal val="#ppt_y"/>
                                          </p:val>
                                        </p:tav>
                                      </p:tavLst>
                                    </p:anim>
                                    <p:animEffect transition="in" filter="wipe(up)">
                                      <p:cBhvr>
                                        <p:cTn id="33" dur="500"/>
                                        <p:tgtEl>
                                          <p:spTgt spid="3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5" grpId="0"/>
      <p:bldP spid="35" grpId="1"/>
      <p:bldP spid="8" grpId="0" animBg="1"/>
      <p:bldP spid="8" grpId="1" animBg="1"/>
      <p:bldP spid="7" grpId="0" animBg="1"/>
      <p:bldP spid="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stretch>
            <a:fillRect/>
          </a:stretch>
        </p:blipFill>
        <p:spPr>
          <a:xfrm rot="15300000">
            <a:off x="6491605" y="-6511477"/>
            <a:ext cx="9450642" cy="10293082"/>
          </a:xfrm>
          <a:prstGeom prst="rect">
            <a:avLst/>
          </a:prstGeom>
        </p:spPr>
      </p:pic>
      <p:grpSp>
        <p:nvGrpSpPr>
          <p:cNvPr id="2" name="组合 1"/>
          <p:cNvGrpSpPr/>
          <p:nvPr/>
        </p:nvGrpSpPr>
        <p:grpSpPr>
          <a:xfrm>
            <a:off x="874713" y="654364"/>
            <a:ext cx="2259694" cy="1068367"/>
            <a:chOff x="2470301" y="2495864"/>
            <a:chExt cx="2259694" cy="1068367"/>
          </a:xfrm>
        </p:grpSpPr>
        <p:grpSp>
          <p:nvGrpSpPr>
            <p:cNvPr id="3" name="组合 2"/>
            <p:cNvGrpSpPr/>
            <p:nvPr/>
          </p:nvGrpSpPr>
          <p:grpSpPr>
            <a:xfrm>
              <a:off x="2470301" y="2957529"/>
              <a:ext cx="2259694" cy="606702"/>
              <a:chOff x="2470301" y="2957529"/>
              <a:chExt cx="2259694" cy="606702"/>
            </a:xfrm>
          </p:grpSpPr>
          <p:sp>
            <p:nvSpPr>
              <p:cNvPr id="5" name="文本框 4"/>
              <p:cNvSpPr txBox="1"/>
              <p:nvPr/>
            </p:nvSpPr>
            <p:spPr>
              <a:xfrm>
                <a:off x="2470301" y="2957529"/>
                <a:ext cx="2259694" cy="398780"/>
              </a:xfrm>
              <a:prstGeom prst="rect">
                <a:avLst/>
              </a:prstGeom>
              <a:noFill/>
            </p:spPr>
            <p:txBody>
              <a:bodyPr wrap="square" rtlCol="0">
                <a:spAutoFit/>
              </a:bodyPr>
              <a:lstStyle/>
              <a:p>
                <a:r>
                  <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安全</a:t>
                </a:r>
                <a:endParaRPr kumimoji="1"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301" y="3334361"/>
                <a:ext cx="2252850" cy="229870"/>
              </a:xfrm>
              <a:prstGeom prst="rect">
                <a:avLst/>
              </a:prstGeom>
              <a:noFill/>
            </p:spPr>
            <p:txBody>
              <a:bodyPr wrap="square" rtlCol="0">
                <a:spAutoFit/>
              </a:bodyPr>
              <a:lstStyle/>
              <a:p>
                <a:endParaRPr kumimoji="1" lang="zh-CN" altLang="en-US" sz="900" i="1" dirty="0">
                  <a:solidFill>
                    <a:schemeClr val="tx1">
                      <a:lumMod val="75000"/>
                      <a:lumOff val="25000"/>
                    </a:schemeClr>
                  </a:solidFill>
                  <a:latin typeface="Avenir Medium Oblique" panose="02000503020000020003" pitchFamily="2" charset="0"/>
                  <a:ea typeface="YouSheBiaoTiHei" pitchFamily="2" charset="-122"/>
                </a:endParaRPr>
              </a:p>
            </p:txBody>
          </p:sp>
        </p:grpSp>
        <p:sp>
          <p:nvSpPr>
            <p:cNvPr id="4" name="文本框 3"/>
            <p:cNvSpPr txBox="1"/>
            <p:nvPr/>
          </p:nvSpPr>
          <p:spPr>
            <a:xfrm>
              <a:off x="2470301" y="2495864"/>
              <a:ext cx="1262734" cy="460375"/>
            </a:xfrm>
            <a:prstGeom prst="rect">
              <a:avLst/>
            </a:prstGeom>
            <a:noFill/>
          </p:spPr>
          <p:txBody>
            <a:bodyPr wrap="square" rtlCol="0">
              <a:spAutoFit/>
            </a:bodyPr>
            <a:lstStyle/>
            <a:p>
              <a:r>
                <a:rPr kumimoji="1" lang="en-US" altLang="zh-CN" sz="2400" b="1" dirty="0">
                  <a:ln w="25400">
                    <a:noFill/>
                  </a:ln>
                  <a:solidFill>
                    <a:srgbClr val="3982FF"/>
                  </a:solidFill>
                  <a:latin typeface="Avenir Black" panose="02000503020000020003" pitchFamily="2" charset="0"/>
                  <a:ea typeface="YouSheBiaoTiHei" pitchFamily="2" charset="-122"/>
                </a:rPr>
                <a:t>2.2</a:t>
              </a:r>
              <a:endParaRPr kumimoji="1" lang="zh-CN" altLang="en-US" sz="2400" b="1" dirty="0">
                <a:ln w="25400">
                  <a:noFill/>
                </a:ln>
                <a:solidFill>
                  <a:srgbClr val="3982FF"/>
                </a:solidFill>
                <a:latin typeface="Avenir Black" panose="02000503020000020003" pitchFamily="2" charset="0"/>
                <a:ea typeface="YouSheBiaoTiHei" pitchFamily="2" charset="-122"/>
              </a:endParaRPr>
            </a:p>
          </p:txBody>
        </p:sp>
      </p:grpSp>
      <p:grpSp>
        <p:nvGrpSpPr>
          <p:cNvPr id="16" name="组合 15"/>
          <p:cNvGrpSpPr/>
          <p:nvPr>
            <p:custDataLst>
              <p:tags r:id="rId2"/>
            </p:custDataLst>
          </p:nvPr>
        </p:nvGrpSpPr>
        <p:grpSpPr>
          <a:xfrm>
            <a:off x="706755" y="4015740"/>
            <a:ext cx="6731000" cy="1441450"/>
            <a:chOff x="1113" y="6324"/>
            <a:chExt cx="10600" cy="2270"/>
          </a:xfrm>
        </p:grpSpPr>
        <p:sp>
          <p:nvSpPr>
            <p:cNvPr id="79" name="Freeform 14"/>
            <p:cNvSpPr/>
            <p:nvPr>
              <p:custDataLst>
                <p:tags r:id="rId3"/>
              </p:custDataLst>
            </p:nvPr>
          </p:nvSpPr>
          <p:spPr bwMode="auto">
            <a:xfrm>
              <a:off x="9691" y="6440"/>
              <a:ext cx="2022" cy="2155"/>
            </a:xfrm>
            <a:custGeom>
              <a:avLst/>
              <a:gdLst>
                <a:gd name="connsiteX0" fmla="*/ 1397 w 2022"/>
                <a:gd name="connsiteY0" fmla="*/ 0 h 2155"/>
                <a:gd name="connsiteX1" fmla="*/ 2022 w 2022"/>
                <a:gd name="connsiteY1" fmla="*/ 1460 h 2155"/>
                <a:gd name="connsiteX2" fmla="*/ 600 w 2022"/>
                <a:gd name="connsiteY2" fmla="*/ 2155 h 2155"/>
                <a:gd name="connsiteX3" fmla="*/ 0 w 2022"/>
                <a:gd name="connsiteY3" fmla="*/ 648 h 2155"/>
                <a:gd name="connsiteX4" fmla="*/ 1397 w 2022"/>
                <a:gd name="connsiteY4" fmla="*/ 0 h 2155"/>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022" h="2155">
                  <a:moveTo>
                    <a:pt x="1397" y="0"/>
                  </a:moveTo>
                  <a:lnTo>
                    <a:pt x="2022" y="1460"/>
                  </a:lnTo>
                  <a:lnTo>
                    <a:pt x="600" y="2155"/>
                  </a:lnTo>
                  <a:lnTo>
                    <a:pt x="0" y="648"/>
                  </a:lnTo>
                  <a:lnTo>
                    <a:pt x="1397" y="0"/>
                  </a:lnTo>
                  <a:close/>
                </a:path>
              </a:pathLst>
            </a:custGeom>
            <a:gradFill>
              <a:gsLst>
                <a:gs pos="0">
                  <a:schemeClr val="accent1">
                    <a:lumMod val="40000"/>
                    <a:lumOff val="60000"/>
                    <a:alpha val="100000"/>
                  </a:schemeClr>
                </a:gs>
                <a:gs pos="100000">
                  <a:schemeClr val="accent1">
                    <a:lumMod val="40000"/>
                    <a:lumOff val="60000"/>
                    <a:alpha val="100000"/>
                  </a:schemeClr>
                </a:gs>
              </a:gsLst>
              <a:lin ang="270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80" name="Freeform 15"/>
            <p:cNvSpPr/>
            <p:nvPr>
              <p:custDataLst>
                <p:tags r:id="rId4"/>
              </p:custDataLst>
            </p:nvPr>
          </p:nvSpPr>
          <p:spPr bwMode="auto">
            <a:xfrm>
              <a:off x="8979" y="6990"/>
              <a:ext cx="1313" cy="1605"/>
            </a:xfrm>
            <a:custGeom>
              <a:avLst/>
              <a:gdLst>
                <a:gd name="T0" fmla="*/ 525 w 525"/>
                <a:gd name="T1" fmla="*/ 642 h 642"/>
                <a:gd name="T2" fmla="*/ 240 w 525"/>
                <a:gd name="T3" fmla="*/ 603 h 642"/>
                <a:gd name="T4" fmla="*/ 0 w 525"/>
                <a:gd name="T5" fmla="*/ 0 h 642"/>
                <a:gd name="T6" fmla="*/ 285 w 525"/>
                <a:gd name="T7" fmla="*/ 39 h 642"/>
                <a:gd name="T8" fmla="*/ 525 w 525"/>
                <a:gd name="T9" fmla="*/ 642 h 642"/>
              </a:gdLst>
              <a:ahLst/>
              <a:cxnLst>
                <a:cxn ang="0">
                  <a:pos x="T0" y="T1"/>
                </a:cxn>
                <a:cxn ang="0">
                  <a:pos x="T2" y="T3"/>
                </a:cxn>
                <a:cxn ang="0">
                  <a:pos x="T4" y="T5"/>
                </a:cxn>
                <a:cxn ang="0">
                  <a:pos x="T6" y="T7"/>
                </a:cxn>
                <a:cxn ang="0">
                  <a:pos x="T8" y="T9"/>
                </a:cxn>
              </a:cxnLst>
              <a:rect l="0" t="0" r="r" b="b"/>
              <a:pathLst>
                <a:path w="525" h="642">
                  <a:moveTo>
                    <a:pt x="525" y="642"/>
                  </a:moveTo>
                  <a:lnTo>
                    <a:pt x="240" y="603"/>
                  </a:lnTo>
                  <a:lnTo>
                    <a:pt x="0" y="0"/>
                  </a:lnTo>
                  <a:lnTo>
                    <a:pt x="285" y="39"/>
                  </a:lnTo>
                  <a:lnTo>
                    <a:pt x="525" y="642"/>
                  </a:lnTo>
                  <a:close/>
                </a:path>
              </a:pathLst>
            </a:custGeom>
            <a:gradFill>
              <a:gsLst>
                <a:gs pos="0">
                  <a:schemeClr val="accent1">
                    <a:lumMod val="90000"/>
                    <a:alpha val="100000"/>
                  </a:schemeClr>
                </a:gs>
                <a:gs pos="100000">
                  <a:schemeClr val="accent1">
                    <a:alpha val="100000"/>
                  </a:schemeClr>
                </a:gs>
              </a:gsLst>
              <a:lin ang="1680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81" name="Freeform 16"/>
            <p:cNvSpPr/>
            <p:nvPr>
              <p:custDataLst>
                <p:tags r:id="rId5"/>
              </p:custDataLst>
            </p:nvPr>
          </p:nvSpPr>
          <p:spPr bwMode="auto">
            <a:xfrm>
              <a:off x="8979" y="6324"/>
              <a:ext cx="2105" cy="768"/>
            </a:xfrm>
            <a:custGeom>
              <a:avLst/>
              <a:gdLst>
                <a:gd name="connsiteX0" fmla="*/ 713 w 2105"/>
                <a:gd name="connsiteY0" fmla="*/ 768 h 768"/>
                <a:gd name="connsiteX1" fmla="*/ 0 w 2105"/>
                <a:gd name="connsiteY1" fmla="*/ 671 h 768"/>
                <a:gd name="connsiteX2" fmla="*/ 1431 w 2105"/>
                <a:gd name="connsiteY2" fmla="*/ 0 h 768"/>
                <a:gd name="connsiteX3" fmla="*/ 2105 w 2105"/>
                <a:gd name="connsiteY3" fmla="*/ 119 h 768"/>
                <a:gd name="connsiteX4" fmla="*/ 713 w 2105"/>
                <a:gd name="connsiteY4" fmla="*/ 768 h 768"/>
              </a:gdLst>
              <a:ahLst/>
              <a:cxnLst>
                <a:cxn ang="0">
                  <a:pos x="connsiteX0" y="connsiteY0"/>
                </a:cxn>
                <a:cxn ang="0">
                  <a:pos x="connsiteX1" y="connsiteY1"/>
                </a:cxn>
                <a:cxn ang="0">
                  <a:pos x="connsiteX2" y="connsiteY2"/>
                </a:cxn>
                <a:cxn ang="0">
                  <a:pos x="connsiteX3" y="connsiteY3"/>
                </a:cxn>
                <a:cxn ang="0">
                  <a:pos x="connsiteX4" y="connsiteY4"/>
                </a:cxn>
              </a:cxnLst>
              <a:rect l="0" t="0" r="r" b="b"/>
              <a:pathLst>
                <a:path w="2105" h="768">
                  <a:moveTo>
                    <a:pt x="713" y="768"/>
                  </a:moveTo>
                  <a:lnTo>
                    <a:pt x="0" y="671"/>
                  </a:lnTo>
                  <a:lnTo>
                    <a:pt x="1431" y="0"/>
                  </a:lnTo>
                  <a:lnTo>
                    <a:pt x="2105" y="119"/>
                  </a:lnTo>
                  <a:lnTo>
                    <a:pt x="713" y="768"/>
                  </a:lnTo>
                  <a:close/>
                </a:path>
              </a:pathLst>
            </a:custGeom>
            <a:gradFill>
              <a:gsLst>
                <a:gs pos="0">
                  <a:schemeClr val="accent1">
                    <a:lumMod val="90000"/>
                    <a:lumOff val="10000"/>
                    <a:alpha val="100000"/>
                  </a:schemeClr>
                </a:gs>
                <a:gs pos="100000">
                  <a:schemeClr val="accent1">
                    <a:lumMod val="90000"/>
                    <a:lumOff val="10000"/>
                    <a:alpha val="100000"/>
                  </a:schemeClr>
                </a:gs>
              </a:gsLst>
              <a:lin ang="270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cxnSp>
          <p:nvCxnSpPr>
            <p:cNvPr id="89" name="Straight Connector 28"/>
            <p:cNvCxnSpPr/>
            <p:nvPr>
              <p:custDataLst>
                <p:tags r:id="rId6"/>
              </p:custDataLst>
            </p:nvPr>
          </p:nvCxnSpPr>
          <p:spPr>
            <a:xfrm flipH="1">
              <a:off x="6593" y="7563"/>
              <a:ext cx="2403" cy="0"/>
            </a:xfrm>
            <a:prstGeom prst="line">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7"/>
              </p:custDataLst>
            </p:nvPr>
          </p:nvSpPr>
          <p:spPr>
            <a:xfrm>
              <a:off x="1113" y="6652"/>
              <a:ext cx="5038" cy="16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indent="0" algn="r" fontAlgn="auto">
                <a:lnSpc>
                  <a:spcPct val="150000"/>
                </a:lnSpc>
              </a:pPr>
              <a:r>
                <a:rPr lang="zh-CN" altLang="en-US" sz="1400" b="1" dirty="0">
                  <a:solidFill>
                    <a:schemeClr val="tx1">
                      <a:lumMod val="85000"/>
                      <a:lumOff val="15000"/>
                    </a:schemeClr>
                  </a:solidFill>
                  <a:uFillTx/>
                  <a:latin typeface="+中文正文" charset="0"/>
                  <a:sym typeface="+mn-ea"/>
                </a:rPr>
                <a:t>加密通信</a:t>
              </a:r>
              <a:endParaRPr lang="zh-CN" altLang="en-US" sz="1400" b="1" dirty="0">
                <a:solidFill>
                  <a:schemeClr val="tx1">
                    <a:lumMod val="85000"/>
                    <a:lumOff val="15000"/>
                  </a:schemeClr>
                </a:solidFill>
                <a:uFillTx/>
                <a:latin typeface="+中文正文" charset="0"/>
                <a:sym typeface="+mn-ea"/>
              </a:endParaRPr>
            </a:p>
            <a:p>
              <a:pPr indent="0" algn="r" fontAlgn="auto">
                <a:lnSpc>
                  <a:spcPct val="150000"/>
                </a:lnSpc>
              </a:pPr>
              <a:r>
                <a:rPr lang="zh-CN" altLang="en-US" sz="1400" dirty="0">
                  <a:solidFill>
                    <a:schemeClr val="tx1">
                      <a:lumMod val="85000"/>
                      <a:lumOff val="15000"/>
                    </a:schemeClr>
                  </a:solidFill>
                  <a:uFillTx/>
                  <a:latin typeface="+中文正文" charset="0"/>
                  <a:sym typeface="+mn-ea"/>
                </a:rPr>
                <a:t>使用HTTPS作为组件之间的通信协议，保证下发的配置不会泄露与篡改。</a:t>
              </a:r>
              <a:endParaRPr lang="zh-CN" altLang="en-US" sz="1400" dirty="0">
                <a:solidFill>
                  <a:schemeClr val="tx1">
                    <a:lumMod val="85000"/>
                    <a:lumOff val="15000"/>
                  </a:schemeClr>
                </a:solidFill>
                <a:uFillTx/>
                <a:latin typeface="+中文正文" charset="0"/>
                <a:sym typeface="+mn-ea"/>
              </a:endParaRPr>
            </a:p>
          </p:txBody>
        </p:sp>
      </p:grpSp>
      <p:grpSp>
        <p:nvGrpSpPr>
          <p:cNvPr id="12" name="组合 11"/>
          <p:cNvGrpSpPr/>
          <p:nvPr>
            <p:custDataLst>
              <p:tags r:id="rId8"/>
            </p:custDataLst>
          </p:nvPr>
        </p:nvGrpSpPr>
        <p:grpSpPr>
          <a:xfrm>
            <a:off x="706755" y="2019935"/>
            <a:ext cx="6431280" cy="1410970"/>
            <a:chOff x="1113" y="3181"/>
            <a:chExt cx="10128" cy="2222"/>
          </a:xfrm>
        </p:grpSpPr>
        <p:sp>
          <p:nvSpPr>
            <p:cNvPr id="75" name="Freeform 11"/>
            <p:cNvSpPr/>
            <p:nvPr>
              <p:custDataLst>
                <p:tags r:id="rId9"/>
              </p:custDataLst>
            </p:nvPr>
          </p:nvSpPr>
          <p:spPr bwMode="auto">
            <a:xfrm>
              <a:off x="9379" y="3181"/>
              <a:ext cx="1862" cy="1832"/>
            </a:xfrm>
            <a:custGeom>
              <a:avLst/>
              <a:gdLst>
                <a:gd name="T0" fmla="*/ 601 w 745"/>
                <a:gd name="T1" fmla="*/ 0 h 733"/>
                <a:gd name="T2" fmla="*/ 745 w 745"/>
                <a:gd name="T3" fmla="*/ 641 h 733"/>
                <a:gd name="T4" fmla="*/ 142 w 745"/>
                <a:gd name="T5" fmla="*/ 733 h 733"/>
                <a:gd name="T6" fmla="*/ 0 w 745"/>
                <a:gd name="T7" fmla="*/ 91 h 733"/>
                <a:gd name="T8" fmla="*/ 601 w 745"/>
                <a:gd name="T9" fmla="*/ 0 h 733"/>
              </a:gdLst>
              <a:ahLst/>
              <a:cxnLst>
                <a:cxn ang="0">
                  <a:pos x="T0" y="T1"/>
                </a:cxn>
                <a:cxn ang="0">
                  <a:pos x="T2" y="T3"/>
                </a:cxn>
                <a:cxn ang="0">
                  <a:pos x="T4" y="T5"/>
                </a:cxn>
                <a:cxn ang="0">
                  <a:pos x="T6" y="T7"/>
                </a:cxn>
                <a:cxn ang="0">
                  <a:pos x="T8" y="T9"/>
                </a:cxn>
              </a:cxnLst>
              <a:rect l="0" t="0" r="r" b="b"/>
              <a:pathLst>
                <a:path w="745" h="733">
                  <a:moveTo>
                    <a:pt x="601" y="0"/>
                  </a:moveTo>
                  <a:lnTo>
                    <a:pt x="745" y="641"/>
                  </a:lnTo>
                  <a:lnTo>
                    <a:pt x="142" y="733"/>
                  </a:lnTo>
                  <a:lnTo>
                    <a:pt x="0" y="91"/>
                  </a:lnTo>
                  <a:lnTo>
                    <a:pt x="601" y="0"/>
                  </a:lnTo>
                  <a:close/>
                </a:path>
              </a:pathLst>
            </a:custGeom>
            <a:gradFill>
              <a:gsLst>
                <a:gs pos="0">
                  <a:schemeClr val="accent1">
                    <a:lumMod val="30000"/>
                    <a:lumOff val="70000"/>
                    <a:alpha val="100000"/>
                  </a:schemeClr>
                </a:gs>
                <a:gs pos="100000">
                  <a:schemeClr val="accent1">
                    <a:lumMod val="30000"/>
                    <a:lumOff val="70000"/>
                    <a:alpha val="100000"/>
                  </a:schemeClr>
                </a:gs>
              </a:gsLst>
              <a:lin ang="270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6" name="Freeform 12"/>
            <p:cNvSpPr/>
            <p:nvPr>
              <p:custDataLst>
                <p:tags r:id="rId10"/>
              </p:custDataLst>
            </p:nvPr>
          </p:nvSpPr>
          <p:spPr bwMode="auto">
            <a:xfrm>
              <a:off x="9094" y="4783"/>
              <a:ext cx="2147" cy="620"/>
            </a:xfrm>
            <a:custGeom>
              <a:avLst/>
              <a:gdLst>
                <a:gd name="T0" fmla="*/ 859 w 859"/>
                <a:gd name="T1" fmla="*/ 0 h 248"/>
                <a:gd name="T2" fmla="*/ 603 w 859"/>
                <a:gd name="T3" fmla="*/ 156 h 248"/>
                <a:gd name="T4" fmla="*/ 0 w 859"/>
                <a:gd name="T5" fmla="*/ 248 h 248"/>
                <a:gd name="T6" fmla="*/ 256 w 859"/>
                <a:gd name="T7" fmla="*/ 92 h 248"/>
                <a:gd name="T8" fmla="*/ 859 w 859"/>
                <a:gd name="T9" fmla="*/ 0 h 248"/>
              </a:gdLst>
              <a:ahLst/>
              <a:cxnLst>
                <a:cxn ang="0">
                  <a:pos x="T0" y="T1"/>
                </a:cxn>
                <a:cxn ang="0">
                  <a:pos x="T2" y="T3"/>
                </a:cxn>
                <a:cxn ang="0">
                  <a:pos x="T4" y="T5"/>
                </a:cxn>
                <a:cxn ang="0">
                  <a:pos x="T6" y="T7"/>
                </a:cxn>
                <a:cxn ang="0">
                  <a:pos x="T8" y="T9"/>
                </a:cxn>
              </a:cxnLst>
              <a:rect l="0" t="0" r="r" b="b"/>
              <a:pathLst>
                <a:path w="859" h="248">
                  <a:moveTo>
                    <a:pt x="859" y="0"/>
                  </a:moveTo>
                  <a:lnTo>
                    <a:pt x="603" y="156"/>
                  </a:lnTo>
                  <a:lnTo>
                    <a:pt x="0" y="248"/>
                  </a:lnTo>
                  <a:lnTo>
                    <a:pt x="256" y="92"/>
                  </a:lnTo>
                  <a:lnTo>
                    <a:pt x="859" y="0"/>
                  </a:lnTo>
                  <a:close/>
                </a:path>
              </a:pathLst>
            </a:custGeom>
            <a:gradFill>
              <a:gsLst>
                <a:gs pos="0">
                  <a:schemeClr val="accent1">
                    <a:lumMod val="80000"/>
                    <a:lumOff val="20000"/>
                    <a:alpha val="100000"/>
                  </a:schemeClr>
                </a:gs>
                <a:gs pos="100000">
                  <a:schemeClr val="accent1">
                    <a:lumMod val="80000"/>
                    <a:lumOff val="20000"/>
                    <a:alpha val="100000"/>
                  </a:schemeClr>
                </a:gs>
              </a:gsLst>
              <a:lin ang="270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7" name="Freeform 13"/>
            <p:cNvSpPr/>
            <p:nvPr>
              <p:custDataLst>
                <p:tags r:id="rId11"/>
              </p:custDataLst>
            </p:nvPr>
          </p:nvSpPr>
          <p:spPr bwMode="auto">
            <a:xfrm>
              <a:off x="8739" y="3408"/>
              <a:ext cx="995" cy="1995"/>
            </a:xfrm>
            <a:custGeom>
              <a:avLst/>
              <a:gdLst>
                <a:gd name="T0" fmla="*/ 398 w 398"/>
                <a:gd name="T1" fmla="*/ 642 h 798"/>
                <a:gd name="T2" fmla="*/ 142 w 398"/>
                <a:gd name="T3" fmla="*/ 798 h 798"/>
                <a:gd name="T4" fmla="*/ 0 w 398"/>
                <a:gd name="T5" fmla="*/ 157 h 798"/>
                <a:gd name="T6" fmla="*/ 256 w 398"/>
                <a:gd name="T7" fmla="*/ 0 h 798"/>
                <a:gd name="T8" fmla="*/ 398 w 398"/>
                <a:gd name="T9" fmla="*/ 642 h 798"/>
              </a:gdLst>
              <a:ahLst/>
              <a:cxnLst>
                <a:cxn ang="0">
                  <a:pos x="T0" y="T1"/>
                </a:cxn>
                <a:cxn ang="0">
                  <a:pos x="T2" y="T3"/>
                </a:cxn>
                <a:cxn ang="0">
                  <a:pos x="T4" y="T5"/>
                </a:cxn>
                <a:cxn ang="0">
                  <a:pos x="T6" y="T7"/>
                </a:cxn>
                <a:cxn ang="0">
                  <a:pos x="T8" y="T9"/>
                </a:cxn>
              </a:cxnLst>
              <a:rect l="0" t="0" r="r" b="b"/>
              <a:pathLst>
                <a:path w="398" h="798">
                  <a:moveTo>
                    <a:pt x="398" y="642"/>
                  </a:moveTo>
                  <a:lnTo>
                    <a:pt x="142" y="798"/>
                  </a:lnTo>
                  <a:lnTo>
                    <a:pt x="0" y="157"/>
                  </a:lnTo>
                  <a:lnTo>
                    <a:pt x="256" y="0"/>
                  </a:lnTo>
                  <a:lnTo>
                    <a:pt x="398" y="642"/>
                  </a:lnTo>
                  <a:close/>
                </a:path>
              </a:pathLst>
            </a:custGeom>
            <a:gradFill>
              <a:gsLst>
                <a:gs pos="0">
                  <a:schemeClr val="accent1">
                    <a:lumMod val="95000"/>
                    <a:alpha val="100000"/>
                  </a:schemeClr>
                </a:gs>
                <a:gs pos="100000">
                  <a:schemeClr val="accent1">
                    <a:alpha val="100000"/>
                  </a:schemeClr>
                </a:gs>
              </a:gsLst>
              <a:lin ang="18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cxnSp>
          <p:nvCxnSpPr>
            <p:cNvPr id="7" name="Straight Connector 29"/>
            <p:cNvCxnSpPr/>
            <p:nvPr>
              <p:custDataLst>
                <p:tags r:id="rId12"/>
              </p:custDataLst>
            </p:nvPr>
          </p:nvCxnSpPr>
          <p:spPr>
            <a:xfrm flipH="1">
              <a:off x="6593" y="4106"/>
              <a:ext cx="2021" cy="0"/>
            </a:xfrm>
            <a:prstGeom prst="line">
              <a:avLst/>
            </a:prstGeom>
            <a:ln w="1905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13"/>
              </p:custDataLst>
            </p:nvPr>
          </p:nvSpPr>
          <p:spPr>
            <a:xfrm>
              <a:off x="1113" y="3195"/>
              <a:ext cx="5038" cy="16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r">
                <a:lnSpc>
                  <a:spcPct val="150000"/>
                </a:lnSpc>
              </a:pPr>
              <a:r>
                <a:rPr lang="en-US" altLang="zh-CN" sz="1400" b="1" kern="0" dirty="0">
                  <a:ln>
                    <a:noFill/>
                    <a:prstDash val="sysDot"/>
                  </a:ln>
                  <a:solidFill>
                    <a:schemeClr val="tx1">
                      <a:lumMod val="85000"/>
                      <a:lumOff val="15000"/>
                    </a:schemeClr>
                  </a:solidFill>
                  <a:latin typeface="+mn-ea"/>
                  <a:sym typeface="+mn-ea"/>
                </a:rPr>
                <a:t>Service Account</a:t>
              </a:r>
              <a:endParaRPr lang="en-US" altLang="zh-CN" sz="1400" b="1" kern="0" spc="0" dirty="0">
                <a:ln>
                  <a:noFill/>
                  <a:prstDash val="sysDot"/>
                </a:ln>
                <a:solidFill>
                  <a:schemeClr val="tx1">
                    <a:lumMod val="85000"/>
                    <a:lumOff val="15000"/>
                  </a:schemeClr>
                </a:solidFill>
                <a:latin typeface="+mn-ea"/>
                <a:ea typeface="+mn-ea"/>
                <a:sym typeface="+mn-ea"/>
              </a:endParaRPr>
            </a:p>
            <a:p>
              <a:pPr algn="r">
                <a:lnSpc>
                  <a:spcPct val="150000"/>
                </a:lnSpc>
              </a:pPr>
              <a:r>
                <a:rPr lang="en-US" altLang="zh-CN" sz="1400" kern="0" dirty="0">
                  <a:ln>
                    <a:noFill/>
                    <a:prstDash val="sysDot"/>
                  </a:ln>
                  <a:solidFill>
                    <a:schemeClr val="tx1">
                      <a:lumMod val="85000"/>
                      <a:lumOff val="15000"/>
                    </a:schemeClr>
                  </a:solidFill>
                  <a:latin typeface="+mn-ea"/>
                  <a:sym typeface="+mn-ea"/>
                </a:rPr>
                <a:t>K8S</a:t>
              </a:r>
              <a:r>
                <a:rPr lang="zh-CN" altLang="en-US" sz="1400" kern="0" dirty="0">
                  <a:ln>
                    <a:noFill/>
                    <a:prstDash val="sysDot"/>
                  </a:ln>
                  <a:solidFill>
                    <a:schemeClr val="tx1">
                      <a:lumMod val="85000"/>
                      <a:lumOff val="15000"/>
                    </a:schemeClr>
                  </a:solidFill>
                  <a:latin typeface="+mn-ea"/>
                  <a:sym typeface="+mn-ea"/>
                </a:rPr>
                <a:t>的身份认证方式保证未认证用户无法访问系统。</a:t>
              </a:r>
              <a:endParaRPr lang="zh-CN" altLang="en-US" sz="1400" dirty="0">
                <a:solidFill>
                  <a:schemeClr val="tx1">
                    <a:lumMod val="85000"/>
                    <a:lumOff val="15000"/>
                  </a:schemeClr>
                </a:solidFill>
                <a:uFillTx/>
                <a:latin typeface="+中文正文" charset="0"/>
                <a:sym typeface="+mn-ea"/>
              </a:endParaRPr>
            </a:p>
          </p:txBody>
        </p:sp>
        <p:pic>
          <p:nvPicPr>
            <p:cNvPr id="32" name="图片 16" descr="343439383331313b343532303033323bd3a6d3c3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20873969">
              <a:off x="9987" y="3745"/>
              <a:ext cx="700" cy="700"/>
            </a:xfrm>
            <a:prstGeom prst="rect">
              <a:avLst/>
            </a:prstGeom>
          </p:spPr>
        </p:pic>
      </p:grpSp>
      <p:grpSp>
        <p:nvGrpSpPr>
          <p:cNvPr id="13" name="组合 12"/>
          <p:cNvGrpSpPr/>
          <p:nvPr>
            <p:custDataLst>
              <p:tags r:id="rId17"/>
            </p:custDataLst>
          </p:nvPr>
        </p:nvGrpSpPr>
        <p:grpSpPr>
          <a:xfrm>
            <a:off x="4891405" y="3098800"/>
            <a:ext cx="6615430" cy="1373505"/>
            <a:chOff x="7703" y="4880"/>
            <a:chExt cx="10418" cy="2163"/>
          </a:xfrm>
        </p:grpSpPr>
        <p:sp>
          <p:nvSpPr>
            <p:cNvPr id="71" name="Freeform 8"/>
            <p:cNvSpPr/>
            <p:nvPr>
              <p:custDataLst>
                <p:tags r:id="rId18"/>
              </p:custDataLst>
            </p:nvPr>
          </p:nvSpPr>
          <p:spPr bwMode="auto">
            <a:xfrm>
              <a:off x="7703" y="5118"/>
              <a:ext cx="1810" cy="1925"/>
            </a:xfrm>
            <a:custGeom>
              <a:avLst/>
              <a:gdLst>
                <a:gd name="T0" fmla="*/ 724 w 724"/>
                <a:gd name="T1" fmla="*/ 123 h 770"/>
                <a:gd name="T2" fmla="*/ 631 w 724"/>
                <a:gd name="T3" fmla="*/ 770 h 770"/>
                <a:gd name="T4" fmla="*/ 0 w 724"/>
                <a:gd name="T5" fmla="*/ 647 h 770"/>
                <a:gd name="T6" fmla="*/ 94 w 724"/>
                <a:gd name="T7" fmla="*/ 0 h 770"/>
                <a:gd name="T8" fmla="*/ 724 w 724"/>
                <a:gd name="T9" fmla="*/ 123 h 770"/>
              </a:gdLst>
              <a:ahLst/>
              <a:cxnLst>
                <a:cxn ang="0">
                  <a:pos x="T0" y="T1"/>
                </a:cxn>
                <a:cxn ang="0">
                  <a:pos x="T2" y="T3"/>
                </a:cxn>
                <a:cxn ang="0">
                  <a:pos x="T4" y="T5"/>
                </a:cxn>
                <a:cxn ang="0">
                  <a:pos x="T6" y="T7"/>
                </a:cxn>
                <a:cxn ang="0">
                  <a:pos x="T8" y="T9"/>
                </a:cxn>
              </a:cxnLst>
              <a:rect l="0" t="0" r="r" b="b"/>
              <a:pathLst>
                <a:path w="724" h="770">
                  <a:moveTo>
                    <a:pt x="724" y="123"/>
                  </a:moveTo>
                  <a:lnTo>
                    <a:pt x="631" y="770"/>
                  </a:lnTo>
                  <a:lnTo>
                    <a:pt x="0" y="647"/>
                  </a:lnTo>
                  <a:lnTo>
                    <a:pt x="94" y="0"/>
                  </a:lnTo>
                  <a:lnTo>
                    <a:pt x="724" y="123"/>
                  </a:lnTo>
                  <a:close/>
                </a:path>
              </a:pathLst>
            </a:custGeom>
            <a:gradFill>
              <a:gsLst>
                <a:gs pos="0">
                  <a:schemeClr val="accent1">
                    <a:alpha val="100000"/>
                  </a:schemeClr>
                </a:gs>
                <a:gs pos="100000">
                  <a:schemeClr val="accent1">
                    <a:lumMod val="70000"/>
                    <a:lumOff val="30000"/>
                    <a:alpha val="100000"/>
                  </a:schemeClr>
                </a:gs>
              </a:gsLst>
              <a:lin ang="180000" scaled="0"/>
            </a:gradFill>
            <a:ln>
              <a:noFill/>
            </a:ln>
          </p:spPr>
          <p:txBody>
            <a:bodyPr vert="horz" wrap="square" lIns="91439" tIns="45719" rIns="91439" bIns="45719" numCol="1" anchor="t" anchorCtr="0" compatLnSpc="1"/>
            <a:p>
              <a:endParaRPr lang="en-US" sz="1350">
                <a:solidFill>
                  <a:schemeClr val="tx1"/>
                </a:solidFill>
              </a:endParaRPr>
            </a:p>
          </p:txBody>
        </p:sp>
        <p:sp>
          <p:nvSpPr>
            <p:cNvPr id="72" name="Freeform 9"/>
            <p:cNvSpPr/>
            <p:nvPr>
              <p:custDataLst>
                <p:tags r:id="rId19"/>
              </p:custDataLst>
            </p:nvPr>
          </p:nvSpPr>
          <p:spPr bwMode="auto">
            <a:xfrm>
              <a:off x="9276" y="5183"/>
              <a:ext cx="728" cy="1860"/>
            </a:xfrm>
            <a:custGeom>
              <a:avLst/>
              <a:gdLst>
                <a:gd name="T0" fmla="*/ 93 w 291"/>
                <a:gd name="T1" fmla="*/ 97 h 744"/>
                <a:gd name="T2" fmla="*/ 291 w 291"/>
                <a:gd name="T3" fmla="*/ 0 h 744"/>
                <a:gd name="T4" fmla="*/ 198 w 291"/>
                <a:gd name="T5" fmla="*/ 647 h 744"/>
                <a:gd name="T6" fmla="*/ 0 w 291"/>
                <a:gd name="T7" fmla="*/ 744 h 744"/>
                <a:gd name="T8" fmla="*/ 93 w 291"/>
                <a:gd name="T9" fmla="*/ 97 h 744"/>
              </a:gdLst>
              <a:ahLst/>
              <a:cxnLst>
                <a:cxn ang="0">
                  <a:pos x="T0" y="T1"/>
                </a:cxn>
                <a:cxn ang="0">
                  <a:pos x="T2" y="T3"/>
                </a:cxn>
                <a:cxn ang="0">
                  <a:pos x="T4" y="T5"/>
                </a:cxn>
                <a:cxn ang="0">
                  <a:pos x="T6" y="T7"/>
                </a:cxn>
                <a:cxn ang="0">
                  <a:pos x="T8" y="T9"/>
                </a:cxn>
              </a:cxnLst>
              <a:rect l="0" t="0" r="r" b="b"/>
              <a:pathLst>
                <a:path w="291" h="744">
                  <a:moveTo>
                    <a:pt x="93" y="97"/>
                  </a:moveTo>
                  <a:lnTo>
                    <a:pt x="291" y="0"/>
                  </a:lnTo>
                  <a:lnTo>
                    <a:pt x="198" y="647"/>
                  </a:lnTo>
                  <a:lnTo>
                    <a:pt x="0" y="744"/>
                  </a:lnTo>
                  <a:lnTo>
                    <a:pt x="93" y="97"/>
                  </a:lnTo>
                  <a:close/>
                </a:path>
              </a:pathLst>
            </a:custGeom>
            <a:gradFill>
              <a:gsLst>
                <a:gs pos="0">
                  <a:schemeClr val="accent1">
                    <a:lumMod val="70000"/>
                    <a:lumOff val="30000"/>
                    <a:alpha val="100000"/>
                  </a:schemeClr>
                </a:gs>
                <a:gs pos="100000">
                  <a:schemeClr val="accent1">
                    <a:lumMod val="70000"/>
                    <a:lumOff val="30000"/>
                    <a:alpha val="100000"/>
                  </a:schemeClr>
                </a:gs>
                <a:gs pos="54000">
                  <a:schemeClr val="accent1">
                    <a:lumMod val="50000"/>
                    <a:lumOff val="50000"/>
                    <a:alpha val="100000"/>
                  </a:schemeClr>
                </a:gs>
              </a:gsLst>
              <a:lin ang="1326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73" name="Freeform 10"/>
            <p:cNvSpPr/>
            <p:nvPr>
              <p:custDataLst>
                <p:tags r:id="rId20"/>
              </p:custDataLst>
            </p:nvPr>
          </p:nvSpPr>
          <p:spPr bwMode="auto">
            <a:xfrm>
              <a:off x="7934" y="4880"/>
              <a:ext cx="2070" cy="550"/>
            </a:xfrm>
            <a:custGeom>
              <a:avLst/>
              <a:gdLst>
                <a:gd name="T0" fmla="*/ 0 w 828"/>
                <a:gd name="T1" fmla="*/ 97 h 220"/>
                <a:gd name="T2" fmla="*/ 198 w 828"/>
                <a:gd name="T3" fmla="*/ 0 h 220"/>
                <a:gd name="T4" fmla="*/ 828 w 828"/>
                <a:gd name="T5" fmla="*/ 123 h 220"/>
                <a:gd name="T6" fmla="*/ 630 w 828"/>
                <a:gd name="T7" fmla="*/ 220 h 220"/>
                <a:gd name="T8" fmla="*/ 0 w 828"/>
                <a:gd name="T9" fmla="*/ 97 h 220"/>
              </a:gdLst>
              <a:ahLst/>
              <a:cxnLst>
                <a:cxn ang="0">
                  <a:pos x="T0" y="T1"/>
                </a:cxn>
                <a:cxn ang="0">
                  <a:pos x="T2" y="T3"/>
                </a:cxn>
                <a:cxn ang="0">
                  <a:pos x="T4" y="T5"/>
                </a:cxn>
                <a:cxn ang="0">
                  <a:pos x="T6" y="T7"/>
                </a:cxn>
                <a:cxn ang="0">
                  <a:pos x="T8" y="T9"/>
                </a:cxn>
              </a:cxnLst>
              <a:rect l="0" t="0" r="r" b="b"/>
              <a:pathLst>
                <a:path w="828" h="220">
                  <a:moveTo>
                    <a:pt x="0" y="97"/>
                  </a:moveTo>
                  <a:lnTo>
                    <a:pt x="198" y="0"/>
                  </a:lnTo>
                  <a:lnTo>
                    <a:pt x="828" y="123"/>
                  </a:lnTo>
                  <a:lnTo>
                    <a:pt x="630" y="220"/>
                  </a:lnTo>
                  <a:lnTo>
                    <a:pt x="0" y="97"/>
                  </a:lnTo>
                  <a:close/>
                </a:path>
              </a:pathLst>
            </a:custGeom>
            <a:gradFill>
              <a:gsLst>
                <a:gs pos="39000">
                  <a:schemeClr val="accent1">
                    <a:lumMod val="75000"/>
                    <a:alpha val="100000"/>
                  </a:schemeClr>
                </a:gs>
                <a:gs pos="100000">
                  <a:schemeClr val="accent1">
                    <a:alpha val="100000"/>
                  </a:schemeClr>
                </a:gs>
              </a:gsLst>
              <a:lin ang="10800000" scaled="1"/>
            </a:gradFill>
            <a:ln>
              <a:noFill/>
            </a:ln>
          </p:spPr>
          <p:txBody>
            <a:bodyPr vert="horz" wrap="square" lIns="91439" tIns="45719" rIns="91439" bIns="45719" numCol="1" anchor="t" anchorCtr="0" compatLnSpc="1">
              <a:noAutofit/>
            </a:bodyPr>
            <a:p>
              <a:pPr lvl="0" algn="l">
                <a:buClrTx/>
                <a:buSzTx/>
                <a:buFontTx/>
              </a:pPr>
              <a:endParaRPr lang="en-US" sz="1350">
                <a:solidFill>
                  <a:schemeClr val="tx1"/>
                </a:solidFill>
                <a:sym typeface="+mn-ea"/>
              </a:endParaRPr>
            </a:p>
          </p:txBody>
        </p:sp>
        <p:cxnSp>
          <p:nvCxnSpPr>
            <p:cNvPr id="8" name="Straight Connector 30"/>
            <p:cNvCxnSpPr/>
            <p:nvPr>
              <p:custDataLst>
                <p:tags r:id="rId21"/>
              </p:custDataLst>
            </p:nvPr>
          </p:nvCxnSpPr>
          <p:spPr>
            <a:xfrm>
              <a:off x="10131" y="5823"/>
              <a:ext cx="2510" cy="0"/>
            </a:xfrm>
            <a:prstGeom prst="line">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22"/>
              </p:custDataLst>
            </p:nvPr>
          </p:nvSpPr>
          <p:spPr>
            <a:xfrm>
              <a:off x="13083" y="4922"/>
              <a:ext cx="5038" cy="16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nSpc>
                  <a:spcPct val="150000"/>
                </a:lnSpc>
              </a:pPr>
              <a:r>
                <a:rPr lang="en-US" altLang="zh-CN" sz="1400" b="1" kern="0" dirty="0">
                  <a:solidFill>
                    <a:schemeClr val="tx1">
                      <a:lumMod val="85000"/>
                      <a:lumOff val="15000"/>
                    </a:schemeClr>
                  </a:solidFill>
                  <a:latin typeface="+中文正文" charset="0"/>
                  <a:sym typeface="+mn-ea"/>
                </a:rPr>
                <a:t>RBAC</a:t>
              </a:r>
              <a:endParaRPr lang="en-US" altLang="zh-CN" sz="1400" b="1" kern="0" dirty="0">
                <a:solidFill>
                  <a:schemeClr val="tx1">
                    <a:lumMod val="85000"/>
                    <a:lumOff val="15000"/>
                  </a:schemeClr>
                </a:solidFill>
                <a:latin typeface="+中文正文" charset="0"/>
                <a:sym typeface="+mn-ea"/>
              </a:endParaRPr>
            </a:p>
            <a:p>
              <a:pPr>
                <a:lnSpc>
                  <a:spcPct val="150000"/>
                </a:lnSpc>
              </a:pPr>
              <a:r>
                <a:rPr lang="zh-CN" altLang="en-US" sz="1400" kern="0" dirty="0">
                  <a:solidFill>
                    <a:schemeClr val="tx1">
                      <a:lumMod val="85000"/>
                      <a:lumOff val="15000"/>
                    </a:schemeClr>
                  </a:solidFill>
                  <a:latin typeface="+中文正文" charset="0"/>
                  <a:sym typeface="+mn-ea"/>
                </a:rPr>
                <a:t>基于角色的访问控制保证了没有权限的用户无法访问</a:t>
              </a:r>
              <a:r>
                <a:rPr lang="en-US" altLang="zh-CN" sz="1400" kern="0" dirty="0">
                  <a:solidFill>
                    <a:schemeClr val="tx1">
                      <a:lumMod val="85000"/>
                      <a:lumOff val="15000"/>
                    </a:schemeClr>
                  </a:solidFill>
                  <a:latin typeface="+中文正文" charset="0"/>
                  <a:sym typeface="+mn-ea"/>
                </a:rPr>
                <a:t>Operator</a:t>
              </a:r>
              <a:r>
                <a:rPr lang="zh-CN" altLang="en-US" sz="1400" kern="0" dirty="0">
                  <a:solidFill>
                    <a:schemeClr val="tx1">
                      <a:lumMod val="85000"/>
                      <a:lumOff val="15000"/>
                    </a:schemeClr>
                  </a:solidFill>
                  <a:latin typeface="+中文正文" charset="0"/>
                  <a:sym typeface="+mn-ea"/>
                </a:rPr>
                <a:t>资源。</a:t>
              </a:r>
              <a:endParaRPr lang="zh-CN" altLang="en-US" sz="1400" dirty="0">
                <a:solidFill>
                  <a:schemeClr val="tx1">
                    <a:lumMod val="85000"/>
                    <a:lumOff val="15000"/>
                  </a:schemeClr>
                </a:solidFill>
                <a:uFillTx/>
                <a:latin typeface="+中文正文" charset="0"/>
                <a:sym typeface="+mn-ea"/>
              </a:endParaRPr>
            </a:p>
          </p:txBody>
        </p:sp>
        <p:pic>
          <p:nvPicPr>
            <p:cNvPr id="33" name="图片 4" descr="343439383331313b34353230303230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rot="471607">
              <a:off x="8239" y="5742"/>
              <a:ext cx="701" cy="701"/>
            </a:xfrm>
            <a:prstGeom prst="rect">
              <a:avLst/>
            </a:prstGeom>
          </p:spPr>
        </p:pic>
      </p:grpSp>
      <p:grpSp>
        <p:nvGrpSpPr>
          <p:cNvPr id="18" name="组合 17"/>
          <p:cNvGrpSpPr/>
          <p:nvPr>
            <p:custDataLst>
              <p:tags r:id="rId26"/>
            </p:custDataLst>
          </p:nvPr>
        </p:nvGrpSpPr>
        <p:grpSpPr>
          <a:xfrm>
            <a:off x="5368290" y="5050155"/>
            <a:ext cx="6138545" cy="1505585"/>
            <a:chOff x="8454" y="7953"/>
            <a:chExt cx="9667" cy="2371"/>
          </a:xfrm>
        </p:grpSpPr>
        <p:sp>
          <p:nvSpPr>
            <p:cNvPr id="67" name="Freeform 5"/>
            <p:cNvSpPr/>
            <p:nvPr>
              <p:custDataLst>
                <p:tags r:id="rId27"/>
              </p:custDataLst>
            </p:nvPr>
          </p:nvSpPr>
          <p:spPr bwMode="auto">
            <a:xfrm>
              <a:off x="8458" y="8380"/>
              <a:ext cx="2025" cy="1945"/>
            </a:xfrm>
            <a:custGeom>
              <a:avLst/>
              <a:gdLst>
                <a:gd name="T0" fmla="*/ 625 w 810"/>
                <a:gd name="T1" fmla="*/ 0 h 778"/>
                <a:gd name="T2" fmla="*/ 810 w 810"/>
                <a:gd name="T3" fmla="*/ 626 h 778"/>
                <a:gd name="T4" fmla="*/ 186 w 810"/>
                <a:gd name="T5" fmla="*/ 778 h 778"/>
                <a:gd name="T6" fmla="*/ 0 w 810"/>
                <a:gd name="T7" fmla="*/ 150 h 778"/>
                <a:gd name="T8" fmla="*/ 625 w 810"/>
                <a:gd name="T9" fmla="*/ 0 h 778"/>
              </a:gdLst>
              <a:ahLst/>
              <a:cxnLst>
                <a:cxn ang="0">
                  <a:pos x="T0" y="T1"/>
                </a:cxn>
                <a:cxn ang="0">
                  <a:pos x="T2" y="T3"/>
                </a:cxn>
                <a:cxn ang="0">
                  <a:pos x="T4" y="T5"/>
                </a:cxn>
                <a:cxn ang="0">
                  <a:pos x="T6" y="T7"/>
                </a:cxn>
                <a:cxn ang="0">
                  <a:pos x="T8" y="T9"/>
                </a:cxn>
              </a:cxnLst>
              <a:rect l="0" t="0" r="r" b="b"/>
              <a:pathLst>
                <a:path w="810" h="778">
                  <a:moveTo>
                    <a:pt x="625" y="0"/>
                  </a:moveTo>
                  <a:lnTo>
                    <a:pt x="810" y="626"/>
                  </a:lnTo>
                  <a:lnTo>
                    <a:pt x="186" y="778"/>
                  </a:lnTo>
                  <a:lnTo>
                    <a:pt x="0" y="150"/>
                  </a:lnTo>
                  <a:lnTo>
                    <a:pt x="625" y="0"/>
                  </a:lnTo>
                  <a:close/>
                </a:path>
              </a:pathLst>
            </a:custGeom>
            <a:gradFill>
              <a:gsLst>
                <a:gs pos="0">
                  <a:schemeClr val="accent1">
                    <a:alpha val="100000"/>
                  </a:schemeClr>
                </a:gs>
                <a:gs pos="100000">
                  <a:schemeClr val="accent1">
                    <a:lumMod val="70000"/>
                    <a:lumOff val="30000"/>
                    <a:alpha val="100000"/>
                  </a:schemeClr>
                </a:gs>
              </a:gsLst>
              <a:lin ang="20220000" scaled="0"/>
            </a:gradFill>
            <a:ln>
              <a:noFill/>
            </a:ln>
          </p:spPr>
          <p:txBody>
            <a:bodyPr vert="horz" wrap="square" lIns="91439" tIns="45719" rIns="91439" bIns="45719" numCol="1" anchor="t" anchorCtr="0" compatLnSpc="1">
              <a:noAutofit/>
            </a:bodyPr>
            <a:p>
              <a:pPr lvl="0" algn="l">
                <a:buClrTx/>
                <a:buSzTx/>
                <a:buFontTx/>
              </a:pPr>
              <a:endParaRPr lang="en-US" sz="1350">
                <a:solidFill>
                  <a:schemeClr val="tx1"/>
                </a:solidFill>
                <a:sym typeface="+mn-ea"/>
              </a:endParaRPr>
            </a:p>
          </p:txBody>
        </p:sp>
        <p:sp>
          <p:nvSpPr>
            <p:cNvPr id="68" name="Freeform 6"/>
            <p:cNvSpPr/>
            <p:nvPr>
              <p:custDataLst>
                <p:tags r:id="rId28"/>
              </p:custDataLst>
            </p:nvPr>
          </p:nvSpPr>
          <p:spPr bwMode="auto">
            <a:xfrm>
              <a:off x="10016" y="7953"/>
              <a:ext cx="813" cy="1992"/>
            </a:xfrm>
            <a:custGeom>
              <a:avLst/>
              <a:gdLst>
                <a:gd name="T0" fmla="*/ 0 w 325"/>
                <a:gd name="T1" fmla="*/ 171 h 797"/>
                <a:gd name="T2" fmla="*/ 140 w 325"/>
                <a:gd name="T3" fmla="*/ 0 h 797"/>
                <a:gd name="T4" fmla="*/ 325 w 325"/>
                <a:gd name="T5" fmla="*/ 626 h 797"/>
                <a:gd name="T6" fmla="*/ 185 w 325"/>
                <a:gd name="T7" fmla="*/ 797 h 797"/>
                <a:gd name="T8" fmla="*/ 0 w 325"/>
                <a:gd name="T9" fmla="*/ 171 h 797"/>
              </a:gdLst>
              <a:ahLst/>
              <a:cxnLst>
                <a:cxn ang="0">
                  <a:pos x="T0" y="T1"/>
                </a:cxn>
                <a:cxn ang="0">
                  <a:pos x="T2" y="T3"/>
                </a:cxn>
                <a:cxn ang="0">
                  <a:pos x="T4" y="T5"/>
                </a:cxn>
                <a:cxn ang="0">
                  <a:pos x="T6" y="T7"/>
                </a:cxn>
                <a:cxn ang="0">
                  <a:pos x="T8" y="T9"/>
                </a:cxn>
              </a:cxnLst>
              <a:rect l="0" t="0" r="r" b="b"/>
              <a:pathLst>
                <a:path w="325" h="797">
                  <a:moveTo>
                    <a:pt x="0" y="171"/>
                  </a:moveTo>
                  <a:lnTo>
                    <a:pt x="140" y="0"/>
                  </a:lnTo>
                  <a:lnTo>
                    <a:pt x="325" y="626"/>
                  </a:lnTo>
                  <a:lnTo>
                    <a:pt x="185" y="797"/>
                  </a:lnTo>
                  <a:lnTo>
                    <a:pt x="0" y="171"/>
                  </a:lnTo>
                  <a:close/>
                </a:path>
              </a:pathLst>
            </a:custGeom>
            <a:gradFill>
              <a:gsLst>
                <a:gs pos="0">
                  <a:schemeClr val="accent1">
                    <a:lumMod val="70000"/>
                    <a:lumOff val="30000"/>
                    <a:alpha val="100000"/>
                  </a:schemeClr>
                </a:gs>
                <a:gs pos="100000">
                  <a:schemeClr val="accent1">
                    <a:lumMod val="50000"/>
                    <a:lumOff val="50000"/>
                    <a:alpha val="100000"/>
                  </a:schemeClr>
                </a:gs>
              </a:gsLst>
              <a:lin ang="3120000" scaled="0"/>
            </a:gradFill>
            <a:ln>
              <a:noFill/>
            </a:ln>
          </p:spPr>
          <p:txBody>
            <a:bodyPr vert="horz" wrap="square" lIns="91440" tIns="45720" rIns="91440" bIns="45720" numCol="1" anchor="t" anchorCtr="0" compatLnSpc="0">
              <a:noAutofit/>
            </a:bodyPr>
            <a:p>
              <a:pPr lvl="0" algn="ctr">
                <a:spcBef>
                  <a:spcPts val="0"/>
                </a:spcBef>
                <a:spcAft>
                  <a:spcPts val="0"/>
                </a:spcAft>
                <a:buClrTx/>
                <a:buSzTx/>
                <a:buFontTx/>
              </a:pPr>
              <a:endParaRPr lang="id-ID" sz="1350" noProof="0">
                <a:ln>
                  <a:noFill/>
                </a:ln>
                <a:solidFill>
                  <a:schemeClr val="tx1"/>
                </a:solidFill>
                <a:effectLst/>
                <a:uLnTx/>
                <a:uFillTx/>
                <a:sym typeface="+mn-ea"/>
              </a:endParaRPr>
            </a:p>
          </p:txBody>
        </p:sp>
        <p:sp>
          <p:nvSpPr>
            <p:cNvPr id="69" name="Freeform 7"/>
            <p:cNvSpPr/>
            <p:nvPr>
              <p:custDataLst>
                <p:tags r:id="rId29"/>
              </p:custDataLst>
            </p:nvPr>
          </p:nvSpPr>
          <p:spPr bwMode="auto">
            <a:xfrm>
              <a:off x="8454" y="7963"/>
              <a:ext cx="1913" cy="802"/>
            </a:xfrm>
            <a:custGeom>
              <a:avLst/>
              <a:gdLst>
                <a:gd name="T0" fmla="*/ 0 w 765"/>
                <a:gd name="T1" fmla="*/ 321 h 321"/>
                <a:gd name="T2" fmla="*/ 139 w 765"/>
                <a:gd name="T3" fmla="*/ 151 h 321"/>
                <a:gd name="T4" fmla="*/ 765 w 765"/>
                <a:gd name="T5" fmla="*/ 0 h 321"/>
                <a:gd name="T6" fmla="*/ 625 w 765"/>
                <a:gd name="T7" fmla="*/ 171 h 321"/>
                <a:gd name="T8" fmla="*/ 0 w 765"/>
                <a:gd name="T9" fmla="*/ 321 h 321"/>
              </a:gdLst>
              <a:ahLst/>
              <a:cxnLst>
                <a:cxn ang="0">
                  <a:pos x="T0" y="T1"/>
                </a:cxn>
                <a:cxn ang="0">
                  <a:pos x="T2" y="T3"/>
                </a:cxn>
                <a:cxn ang="0">
                  <a:pos x="T4" y="T5"/>
                </a:cxn>
                <a:cxn ang="0">
                  <a:pos x="T6" y="T7"/>
                </a:cxn>
                <a:cxn ang="0">
                  <a:pos x="T8" y="T9"/>
                </a:cxn>
              </a:cxnLst>
              <a:rect l="0" t="0" r="r" b="b"/>
              <a:pathLst>
                <a:path w="765" h="321">
                  <a:moveTo>
                    <a:pt x="0" y="321"/>
                  </a:moveTo>
                  <a:lnTo>
                    <a:pt x="139" y="151"/>
                  </a:lnTo>
                  <a:lnTo>
                    <a:pt x="765" y="0"/>
                  </a:lnTo>
                  <a:lnTo>
                    <a:pt x="625" y="171"/>
                  </a:lnTo>
                  <a:lnTo>
                    <a:pt x="0" y="321"/>
                  </a:lnTo>
                  <a:close/>
                </a:path>
              </a:pathLst>
            </a:custGeom>
            <a:gradFill>
              <a:gsLst>
                <a:gs pos="39000">
                  <a:schemeClr val="accent1">
                    <a:lumMod val="75000"/>
                    <a:alpha val="100000"/>
                  </a:schemeClr>
                </a:gs>
                <a:gs pos="100000">
                  <a:schemeClr val="accent1">
                    <a:alpha val="100000"/>
                  </a:schemeClr>
                </a:gs>
              </a:gsLst>
              <a:lin ang="10800000" scaled="1"/>
            </a:gradFill>
            <a:ln>
              <a:noFill/>
            </a:ln>
          </p:spPr>
          <p:txBody>
            <a:bodyPr vert="horz" wrap="square" lIns="91439" tIns="45719" rIns="91439" bIns="45719" numCol="1" anchor="t" anchorCtr="0" compatLnSpc="1">
              <a:noAutofit/>
            </a:bodyPr>
            <a:p>
              <a:pPr lvl="0" algn="l">
                <a:buClrTx/>
                <a:buSzTx/>
                <a:buFontTx/>
              </a:pPr>
              <a:endParaRPr lang="en-US" sz="1350">
                <a:solidFill>
                  <a:schemeClr val="tx1"/>
                </a:solidFill>
                <a:sym typeface="+mn-ea"/>
              </a:endParaRPr>
            </a:p>
          </p:txBody>
        </p:sp>
        <p:cxnSp>
          <p:nvCxnSpPr>
            <p:cNvPr id="91" name="Straight Connector 30"/>
            <p:cNvCxnSpPr/>
            <p:nvPr>
              <p:custDataLst>
                <p:tags r:id="rId30"/>
              </p:custDataLst>
            </p:nvPr>
          </p:nvCxnSpPr>
          <p:spPr>
            <a:xfrm>
              <a:off x="10945" y="9275"/>
              <a:ext cx="1701" cy="0"/>
            </a:xfrm>
            <a:prstGeom prst="line">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11" name="矩形 10"/>
            <p:cNvSpPr/>
            <p:nvPr>
              <p:custDataLst>
                <p:tags r:id="rId31"/>
              </p:custDataLst>
            </p:nvPr>
          </p:nvSpPr>
          <p:spPr>
            <a:xfrm>
              <a:off x="13083" y="8379"/>
              <a:ext cx="5038" cy="16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indent="0" algn="l" fontAlgn="auto">
                <a:lnSpc>
                  <a:spcPct val="150000"/>
                </a:lnSpc>
              </a:pPr>
              <a:r>
                <a:rPr lang="zh-CN" altLang="en-US" sz="1400" b="1" dirty="0">
                  <a:solidFill>
                    <a:schemeClr val="tx1">
                      <a:lumMod val="85000"/>
                      <a:lumOff val="15000"/>
                    </a:schemeClr>
                  </a:solidFill>
                  <a:uFillTx/>
                  <a:latin typeface="+中文正文" charset="0"/>
                  <a:sym typeface="+mn-ea"/>
                </a:rPr>
                <a:t>关键字匹配</a:t>
              </a:r>
              <a:endParaRPr lang="zh-CN" altLang="en-US" sz="1400" b="1" dirty="0">
                <a:solidFill>
                  <a:schemeClr val="tx1">
                    <a:lumMod val="85000"/>
                    <a:lumOff val="15000"/>
                  </a:schemeClr>
                </a:solidFill>
                <a:uFillTx/>
                <a:latin typeface="+中文正文" charset="0"/>
                <a:sym typeface="+mn-ea"/>
              </a:endParaRPr>
            </a:p>
            <a:p>
              <a:pPr indent="0" algn="l" fontAlgn="auto">
                <a:lnSpc>
                  <a:spcPct val="150000"/>
                </a:lnSpc>
              </a:pPr>
              <a:r>
                <a:rPr lang="zh-CN" altLang="en-US" sz="1400" dirty="0">
                  <a:solidFill>
                    <a:schemeClr val="tx1">
                      <a:lumMod val="85000"/>
                      <a:lumOff val="15000"/>
                    </a:schemeClr>
                  </a:solidFill>
                  <a:uFillTx/>
                  <a:latin typeface="+中文正文" charset="0"/>
                  <a:sym typeface="+mn-ea"/>
                </a:rPr>
                <a:t>系统将对下发的配置内容进行检查，以防止</a:t>
              </a:r>
              <a:r>
                <a:rPr lang="zh-CN" altLang="en-US" sz="1400" dirty="0">
                  <a:solidFill>
                    <a:schemeClr val="tx1">
                      <a:lumMod val="85000"/>
                      <a:lumOff val="15000"/>
                    </a:schemeClr>
                  </a:solidFill>
                  <a:uFillTx/>
                  <a:latin typeface="+中文正文" charset="0"/>
                  <a:sym typeface="+mn-ea"/>
                </a:rPr>
                <a:t>命令注入。</a:t>
              </a:r>
              <a:endParaRPr lang="zh-CN" altLang="en-US" sz="1400" dirty="0">
                <a:solidFill>
                  <a:schemeClr val="tx1">
                    <a:lumMod val="85000"/>
                    <a:lumOff val="15000"/>
                  </a:schemeClr>
                </a:solidFill>
                <a:uFillTx/>
                <a:latin typeface="+中文正文" charset="0"/>
                <a:sym typeface="+mn-ea"/>
              </a:endParaRPr>
            </a:p>
          </p:txBody>
        </p:sp>
        <p:pic>
          <p:nvPicPr>
            <p:cNvPr id="35" name="图片 14" descr="343439383331313b343532303033303bd2d1b9bad3a6d3c3"/>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rot="20824379">
              <a:off x="9156" y="9042"/>
              <a:ext cx="701" cy="701"/>
            </a:xfrm>
            <a:prstGeom prst="rect">
              <a:avLst/>
            </a:prstGeom>
          </p:spPr>
        </p:pic>
      </p:grpSp>
      <p:pic>
        <p:nvPicPr>
          <p:cNvPr id="15" name="图片 14" descr="加密 (1)"/>
          <p:cNvPicPr>
            <a:picLocks noChangeAspect="1"/>
          </p:cNvPicPr>
          <p:nvPr/>
        </p:nvPicPr>
        <p:blipFill>
          <a:blip r:embed="rId35"/>
          <a:stretch>
            <a:fillRect/>
          </a:stretch>
        </p:blipFill>
        <p:spPr>
          <a:xfrm rot="20160000">
            <a:off x="6473825" y="4462780"/>
            <a:ext cx="651510" cy="651510"/>
          </a:xfrm>
          <a:prstGeom prst="rect">
            <a:avLst/>
          </a:prstGeom>
        </p:spPr>
      </p:pic>
    </p:spTree>
    <p:custDataLst>
      <p:tags r:id="rId3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1.2"/>
                                          </p:val>
                                        </p:tav>
                                      </p:tavLst>
                                    </p:anim>
                                    <p:anim calcmode="lin" valueType="num">
                                      <p:cBhvr>
                                        <p:cTn id="8" dur="500" fill="hold"/>
                                        <p:tgtEl>
                                          <p:spTgt spid="12"/>
                                        </p:tgtEl>
                                        <p:attrNameLst>
                                          <p:attrName>ppt_h</p:attrName>
                                        </p:attrNameLst>
                                      </p:cBhvr>
                                      <p:tavLst>
                                        <p:tav tm="0">
                                          <p:val>
                                            <p:fltVal val="0"/>
                                          </p:val>
                                        </p:tav>
                                        <p:tav tm="100000">
                                          <p:val>
                                            <p:strVal val="#ppt_h*1.2"/>
                                          </p:val>
                                        </p:tav>
                                      </p:tavLst>
                                    </p:anim>
                                    <p:animEffect transition="in" filter="fade">
                                      <p:cBhvr>
                                        <p:cTn id="9" dur="500"/>
                                        <p:tgtEl>
                                          <p:spTgt spid="12"/>
                                        </p:tgtEl>
                                      </p:cBhvr>
                                    </p:animEffect>
                                    <p:anim to="" calcmode="lin" valueType="num">
                                      <p:cBhvr>
                                        <p:cTn id="10" dur="500" fill="hold">
                                          <p:stCondLst>
                                            <p:cond delay="0"/>
                                          </p:stCondLst>
                                        </p:cTn>
                                        <p:tgtEl>
                                          <p:spTgt spid="12"/>
                                        </p:tgtEl>
                                        <p:attrNameLst>
                                          <p:attrName>ppt_x</p:attrName>
                                        </p:attrNameLst>
                                      </p:cBhvr>
                                      <p:tavLst>
                                        <p:tav tm="0">
                                          <p:val>
                                            <p:fltVal val="0.64909"/>
                                          </p:val>
                                        </p:tav>
                                        <p:tav tm="100000">
                                          <p:val>
                                            <p:fltVal val="0.500885"/>
                                          </p:val>
                                        </p:tav>
                                      </p:tavLst>
                                    </p:anim>
                                    <p:anim to="" calcmode="lin" valueType="num">
                                      <p:cBhvr>
                                        <p:cTn id="11" dur="500" fill="hold">
                                          <p:stCondLst>
                                            <p:cond delay="0"/>
                                          </p:stCondLst>
                                        </p:cTn>
                                        <p:tgtEl>
                                          <p:spTgt spid="12"/>
                                        </p:tgtEl>
                                        <p:attrNameLst>
                                          <p:attrName>ppt_y</p:attrName>
                                        </p:attrNameLst>
                                      </p:cBhvr>
                                      <p:tavLst>
                                        <p:tav tm="0">
                                          <p:val>
                                            <p:fltVal val="0.5"/>
                                          </p:val>
                                        </p:tav>
                                        <p:tav tm="100000">
                                          <p:val>
                                            <p:fltVal val="0.625278"/>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1.2"/>
                                          </p:val>
                                        </p:tav>
                                      </p:tavLst>
                                    </p:anim>
                                    <p:anim calcmode="lin" valueType="num">
                                      <p:cBhvr>
                                        <p:cTn id="16" dur="500" fill="hold"/>
                                        <p:tgtEl>
                                          <p:spTgt spid="13"/>
                                        </p:tgtEl>
                                        <p:attrNameLst>
                                          <p:attrName>ppt_h</p:attrName>
                                        </p:attrNameLst>
                                      </p:cBhvr>
                                      <p:tavLst>
                                        <p:tav tm="0">
                                          <p:val>
                                            <p:fltVal val="0"/>
                                          </p:val>
                                        </p:tav>
                                        <p:tav tm="100000">
                                          <p:val>
                                            <p:strVal val="#ppt_h*1.2"/>
                                          </p:val>
                                        </p:tav>
                                      </p:tavLst>
                                    </p:anim>
                                    <p:animEffect transition="in" filter="fade">
                                      <p:cBhvr>
                                        <p:cTn id="17" dur="500"/>
                                        <p:tgtEl>
                                          <p:spTgt spid="13"/>
                                        </p:tgtEl>
                                      </p:cBhvr>
                                    </p:animEffect>
                                    <p:anim to="" calcmode="lin" valueType="num">
                                      <p:cBhvr>
                                        <p:cTn id="18" dur="500" fill="hold">
                                          <p:stCondLst>
                                            <p:cond delay="0"/>
                                          </p:stCondLst>
                                        </p:cTn>
                                        <p:tgtEl>
                                          <p:spTgt spid="13"/>
                                        </p:tgtEl>
                                        <p:attrNameLst>
                                          <p:attrName>ppt_x</p:attrName>
                                        </p:attrNameLst>
                                      </p:cBhvr>
                                      <p:tavLst>
                                        <p:tav tm="0">
                                          <p:val>
                                            <p:fltVal val="0.64909"/>
                                          </p:val>
                                        </p:tav>
                                        <p:tav tm="100000">
                                          <p:val>
                                            <p:fltVal val="0.6725"/>
                                          </p:val>
                                        </p:tav>
                                      </p:tavLst>
                                    </p:anim>
                                    <p:anim to="" calcmode="lin" valueType="num">
                                      <p:cBhvr>
                                        <p:cTn id="19" dur="500" fill="hold">
                                          <p:stCondLst>
                                            <p:cond delay="0"/>
                                          </p:stCondLst>
                                        </p:cTn>
                                        <p:tgtEl>
                                          <p:spTgt spid="13"/>
                                        </p:tgtEl>
                                        <p:attrNameLst>
                                          <p:attrName>ppt_y</p:attrName>
                                        </p:attrNameLst>
                                      </p:cBhvr>
                                      <p:tavLst>
                                        <p:tav tm="0">
                                          <p:val>
                                            <p:fltVal val="0.5"/>
                                          </p:val>
                                        </p:tav>
                                        <p:tav tm="100000">
                                          <p:val>
                                            <p:fltVal val="0.703935"/>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12"/>
                                        </p:tgtEl>
                                        <p:attrNameLst>
                                          <p:attrName>ppt_x</p:attrName>
                                        </p:attrNameLst>
                                      </p:cBhvr>
                                      <p:tavLst>
                                        <p:tav tm="0">
                                          <p:val>
                                            <p:strVal val="ppt_x"/>
                                          </p:val>
                                        </p:tav>
                                        <p:tav tm="100000">
                                          <p:val>
                                            <p:fltVal val="0.321719"/>
                                          </p:val>
                                        </p:tav>
                                      </p:tavLst>
                                    </p:anim>
                                    <p:anim calcmode="lin" valueType="num">
                                      <p:cBhvr additive="base">
                                        <p:cTn id="22" dur="500" fill="hold">
                                          <p:stCondLst>
                                            <p:cond delay="0"/>
                                          </p:stCondLst>
                                        </p:cTn>
                                        <p:tgtEl>
                                          <p:spTgt spid="12"/>
                                        </p:tgtEl>
                                        <p:attrNameLst>
                                          <p:attrName>ppt_y</p:attrName>
                                        </p:attrNameLst>
                                      </p:cBhvr>
                                      <p:tavLst>
                                        <p:tav tm="0">
                                          <p:val>
                                            <p:strVal val="ppt_y"/>
                                          </p:val>
                                        </p:tav>
                                        <p:tav tm="100000">
                                          <p:val>
                                            <p:fltVal val="0.549352"/>
                                          </p:val>
                                        </p:tav>
                                      </p:tavLst>
                                    </p:anim>
                                    <p:anim calcmode="lin" valueType="num">
                                      <p:cBhvr additive="base">
                                        <p:cTn id="23" dur="500" fill="hold">
                                          <p:stCondLst>
                                            <p:cond delay="0"/>
                                          </p:stCondLst>
                                        </p:cTn>
                                        <p:tgtEl>
                                          <p:spTgt spid="12"/>
                                        </p:tgtEl>
                                        <p:attrNameLst>
                                          <p:attrName>ppt_w</p:attrName>
                                        </p:attrNameLst>
                                      </p:cBhvr>
                                      <p:tavLst>
                                        <p:tav tm="0">
                                          <p:val>
                                            <p:strVal val="ppt_w"/>
                                          </p:val>
                                        </p:tav>
                                        <p:tav tm="100000">
                                          <p:val>
                                            <p:strVal val="#ppt_w"/>
                                          </p:val>
                                        </p:tav>
                                      </p:tavLst>
                                    </p:anim>
                                    <p:anim calcmode="lin" valueType="num">
                                      <p:cBhvr additive="base">
                                        <p:cTn id="24" dur="500" fill="hold">
                                          <p:stCondLst>
                                            <p:cond delay="0"/>
                                          </p:stCondLst>
                                        </p:cTn>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1.2"/>
                                          </p:val>
                                        </p:tav>
                                      </p:tavLst>
                                    </p:anim>
                                    <p:anim calcmode="lin" valueType="num">
                                      <p:cBhvr>
                                        <p:cTn id="29" dur="500" fill="hold"/>
                                        <p:tgtEl>
                                          <p:spTgt spid="16"/>
                                        </p:tgtEl>
                                        <p:attrNameLst>
                                          <p:attrName>ppt_h</p:attrName>
                                        </p:attrNameLst>
                                      </p:cBhvr>
                                      <p:tavLst>
                                        <p:tav tm="0">
                                          <p:val>
                                            <p:fltVal val="0"/>
                                          </p:val>
                                        </p:tav>
                                        <p:tav tm="100000">
                                          <p:val>
                                            <p:strVal val="#ppt_h*1.2"/>
                                          </p:val>
                                        </p:tav>
                                      </p:tavLst>
                                    </p:anim>
                                    <p:animEffect transition="in" filter="fade">
                                      <p:cBhvr>
                                        <p:cTn id="30" dur="500"/>
                                        <p:tgtEl>
                                          <p:spTgt spid="16"/>
                                        </p:tgtEl>
                                      </p:cBhvr>
                                    </p:animEffect>
                                    <p:anim to="" calcmode="lin" valueType="num">
                                      <p:cBhvr>
                                        <p:cTn id="31" dur="500" fill="hold">
                                          <p:stCondLst>
                                            <p:cond delay="0"/>
                                          </p:stCondLst>
                                        </p:cTn>
                                        <p:tgtEl>
                                          <p:spTgt spid="16"/>
                                        </p:tgtEl>
                                        <p:attrNameLst>
                                          <p:attrName>ppt_x</p:attrName>
                                        </p:attrNameLst>
                                      </p:cBhvr>
                                      <p:tavLst>
                                        <p:tav tm="0">
                                          <p:val>
                                            <p:fltVal val="0.64909"/>
                                          </p:val>
                                        </p:tav>
                                        <p:tav tm="100000">
                                          <p:val>
                                            <p:fltVal val="0.33401"/>
                                          </p:val>
                                        </p:tav>
                                      </p:tavLst>
                                    </p:anim>
                                    <p:anim to="" calcmode="lin" valueType="num">
                                      <p:cBhvr>
                                        <p:cTn id="32" dur="500" fill="hold">
                                          <p:stCondLst>
                                            <p:cond delay="0"/>
                                          </p:stCondLst>
                                        </p:cTn>
                                        <p:tgtEl>
                                          <p:spTgt spid="16"/>
                                        </p:tgtEl>
                                        <p:attrNameLst>
                                          <p:attrName>ppt_y</p:attrName>
                                        </p:attrNameLst>
                                      </p:cBhvr>
                                      <p:tavLst>
                                        <p:tav tm="0">
                                          <p:val>
                                            <p:fltVal val="0.5"/>
                                          </p:val>
                                        </p:tav>
                                        <p:tav tm="100000">
                                          <p:val>
                                            <p:fltVal val="0.770787"/>
                                          </p:val>
                                        </p:tav>
                                      </p:tavLst>
                                    </p:anim>
                                  </p:childTnLst>
                                </p:cTn>
                              </p:par>
                              <p:par>
                                <p:cTn id="33" presetID="35" presetClass="path" presetSubtype="0" accel="50000" decel="50000" fill="hold" nodeType="withEffect">
                                  <p:stCondLst>
                                    <p:cond delay="0"/>
                                  </p:stCondLst>
                                  <p:childTnLst>
                                    <p:anim calcmode="lin" valueType="num">
                                      <p:cBhvr additive="base">
                                        <p:cTn id="34" dur="500" fill="hold">
                                          <p:stCondLst>
                                            <p:cond delay="0"/>
                                          </p:stCondLst>
                                        </p:cTn>
                                        <p:tgtEl>
                                          <p:spTgt spid="12"/>
                                        </p:tgtEl>
                                        <p:attrNameLst>
                                          <p:attrName>ppt_x</p:attrName>
                                        </p:attrNameLst>
                                      </p:cBhvr>
                                      <p:tavLst>
                                        <p:tav tm="0">
                                          <p:val>
                                            <p:strVal val="ppt_x"/>
                                          </p:val>
                                        </p:tav>
                                        <p:tav tm="100000">
                                          <p:val>
                                            <p:fltVal val="0.321719"/>
                                          </p:val>
                                        </p:tav>
                                      </p:tavLst>
                                    </p:anim>
                                    <p:anim calcmode="lin" valueType="num">
                                      <p:cBhvr additive="base">
                                        <p:cTn id="35" dur="500" fill="hold">
                                          <p:stCondLst>
                                            <p:cond delay="0"/>
                                          </p:stCondLst>
                                        </p:cTn>
                                        <p:tgtEl>
                                          <p:spTgt spid="12"/>
                                        </p:tgtEl>
                                        <p:attrNameLst>
                                          <p:attrName>ppt_y</p:attrName>
                                        </p:attrNameLst>
                                      </p:cBhvr>
                                      <p:tavLst>
                                        <p:tav tm="0">
                                          <p:val>
                                            <p:strVal val="ppt_y"/>
                                          </p:val>
                                        </p:tav>
                                        <p:tav tm="100000">
                                          <p:val>
                                            <p:fltVal val="0.4775"/>
                                          </p:val>
                                        </p:tav>
                                      </p:tavLst>
                                    </p:anim>
                                    <p:anim calcmode="lin" valueType="num">
                                      <p:cBhvr additive="base">
                                        <p:cTn id="36" dur="500" fill="hold">
                                          <p:stCondLst>
                                            <p:cond delay="0"/>
                                          </p:stCondLst>
                                        </p:cTn>
                                        <p:tgtEl>
                                          <p:spTgt spid="12"/>
                                        </p:tgtEl>
                                        <p:attrNameLst>
                                          <p:attrName>ppt_w</p:attrName>
                                        </p:attrNameLst>
                                      </p:cBhvr>
                                      <p:tavLst>
                                        <p:tav tm="0">
                                          <p:val>
                                            <p:strVal val="ppt_w"/>
                                          </p:val>
                                        </p:tav>
                                        <p:tav tm="100000">
                                          <p:val>
                                            <p:strVal val="#ppt_w"/>
                                          </p:val>
                                        </p:tav>
                                      </p:tavLst>
                                    </p:anim>
                                    <p:anim calcmode="lin" valueType="num">
                                      <p:cBhvr additive="base">
                                        <p:cTn id="37" dur="500" fill="hold">
                                          <p:stCondLst>
                                            <p:cond delay="0"/>
                                          </p:stCondLst>
                                        </p:cTn>
                                        <p:tgtEl>
                                          <p:spTgt spid="12"/>
                                        </p:tgtEl>
                                        <p:attrNameLst>
                                          <p:attrName>ppt_h</p:attrName>
                                        </p:attrNameLst>
                                      </p:cBhvr>
                                      <p:tavLst>
                                        <p:tav tm="0">
                                          <p:val>
                                            <p:strVal val="ppt_h"/>
                                          </p:val>
                                        </p:tav>
                                        <p:tav tm="100000">
                                          <p:val>
                                            <p:strVal val="#ppt_h"/>
                                          </p:val>
                                        </p:tav>
                                      </p:tavLst>
                                    </p:anim>
                                  </p:childTnLst>
                                </p:cTn>
                              </p:par>
                              <p:par>
                                <p:cTn id="38" presetID="35" presetClass="path" presetSubtype="0" accel="50000" decel="50000" fill="hold" nodeType="withEffect">
                                  <p:stCondLst>
                                    <p:cond delay="0"/>
                                  </p:stCondLst>
                                  <p:childTnLst>
                                    <p:anim calcmode="lin" valueType="num">
                                      <p:cBhvr additive="base">
                                        <p:cTn id="39" dur="500" fill="hold">
                                          <p:stCondLst>
                                            <p:cond delay="0"/>
                                          </p:stCondLst>
                                        </p:cTn>
                                        <p:tgtEl>
                                          <p:spTgt spid="13"/>
                                        </p:tgtEl>
                                        <p:attrNameLst>
                                          <p:attrName>ppt_x</p:attrName>
                                        </p:attrNameLst>
                                      </p:cBhvr>
                                      <p:tavLst>
                                        <p:tav tm="0">
                                          <p:val>
                                            <p:strVal val="ppt_x"/>
                                          </p:val>
                                        </p:tav>
                                        <p:tav tm="100000">
                                          <p:val>
                                            <p:fltVal val="0.6725"/>
                                          </p:val>
                                        </p:tav>
                                      </p:tavLst>
                                    </p:anim>
                                    <p:anim calcmode="lin" valueType="num">
                                      <p:cBhvr additive="base">
                                        <p:cTn id="40" dur="500" fill="hold">
                                          <p:stCondLst>
                                            <p:cond delay="0"/>
                                          </p:stCondLst>
                                        </p:cTn>
                                        <p:tgtEl>
                                          <p:spTgt spid="13"/>
                                        </p:tgtEl>
                                        <p:attrNameLst>
                                          <p:attrName>ppt_y</p:attrName>
                                        </p:attrNameLst>
                                      </p:cBhvr>
                                      <p:tavLst>
                                        <p:tav tm="0">
                                          <p:val>
                                            <p:strVal val="ppt_y"/>
                                          </p:val>
                                        </p:tav>
                                        <p:tav tm="100000">
                                          <p:val>
                                            <p:fltVal val="0.632083"/>
                                          </p:val>
                                        </p:tav>
                                      </p:tavLst>
                                    </p:anim>
                                    <p:anim calcmode="lin" valueType="num">
                                      <p:cBhvr additive="base">
                                        <p:cTn id="41"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42"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43" presetID="2" presetClass="entr" presetSubtype="4"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1.2"/>
                                          </p:val>
                                        </p:tav>
                                      </p:tavLst>
                                    </p:anim>
                                    <p:anim calcmode="lin" valueType="num">
                                      <p:cBhvr>
                                        <p:cTn id="51" dur="500" fill="hold"/>
                                        <p:tgtEl>
                                          <p:spTgt spid="18"/>
                                        </p:tgtEl>
                                        <p:attrNameLst>
                                          <p:attrName>ppt_h</p:attrName>
                                        </p:attrNameLst>
                                      </p:cBhvr>
                                      <p:tavLst>
                                        <p:tav tm="0">
                                          <p:val>
                                            <p:fltVal val="0"/>
                                          </p:val>
                                        </p:tav>
                                        <p:tav tm="100000">
                                          <p:val>
                                            <p:strVal val="#ppt_h*1.2"/>
                                          </p:val>
                                        </p:tav>
                                      </p:tavLst>
                                    </p:anim>
                                    <p:animEffect transition="in" filter="fade">
                                      <p:cBhvr>
                                        <p:cTn id="52" dur="500"/>
                                        <p:tgtEl>
                                          <p:spTgt spid="18"/>
                                        </p:tgtEl>
                                      </p:cBhvr>
                                    </p:animEffect>
                                    <p:anim to="" calcmode="lin" valueType="num">
                                      <p:cBhvr>
                                        <p:cTn id="53" dur="500" fill="hold">
                                          <p:stCondLst>
                                            <p:cond delay="0"/>
                                          </p:stCondLst>
                                        </p:cTn>
                                        <p:tgtEl>
                                          <p:spTgt spid="18"/>
                                        </p:tgtEl>
                                        <p:attrNameLst>
                                          <p:attrName>ppt_x</p:attrName>
                                        </p:attrNameLst>
                                      </p:cBhvr>
                                      <p:tavLst>
                                        <p:tav tm="0">
                                          <p:val>
                                            <p:fltVal val="0.64909"/>
                                          </p:val>
                                        </p:tav>
                                        <p:tav tm="100000">
                                          <p:val>
                                            <p:fltVal val="0.692057"/>
                                          </p:val>
                                        </p:tav>
                                      </p:tavLst>
                                    </p:anim>
                                    <p:anim to="" calcmode="lin" valueType="num">
                                      <p:cBhvr>
                                        <p:cTn id="54" dur="500" fill="hold">
                                          <p:stCondLst>
                                            <p:cond delay="0"/>
                                          </p:stCondLst>
                                        </p:cTn>
                                        <p:tgtEl>
                                          <p:spTgt spid="18"/>
                                        </p:tgtEl>
                                        <p:attrNameLst>
                                          <p:attrName>ppt_y</p:attrName>
                                        </p:attrNameLst>
                                      </p:cBhvr>
                                      <p:tavLst>
                                        <p:tav tm="0">
                                          <p:val>
                                            <p:fltVal val="0.5"/>
                                          </p:val>
                                        </p:tav>
                                        <p:tav tm="100000">
                                          <p:val>
                                            <p:fltVal val="0.846204"/>
                                          </p:val>
                                        </p:tav>
                                      </p:tavLst>
                                    </p:anim>
                                  </p:childTnLst>
                                </p:cTn>
                              </p:par>
                              <p:par>
                                <p:cTn id="55" presetID="35" presetClass="path" presetSubtype="0" accel="50000" decel="50000" fill="hold" nodeType="withEffect">
                                  <p:stCondLst>
                                    <p:cond delay="0"/>
                                  </p:stCondLst>
                                  <p:childTnLst>
                                    <p:anim calcmode="lin" valueType="num">
                                      <p:cBhvr additive="base">
                                        <p:cTn id="56" dur="500" fill="hold">
                                          <p:stCondLst>
                                            <p:cond delay="0"/>
                                          </p:stCondLst>
                                        </p:cTn>
                                        <p:tgtEl>
                                          <p:spTgt spid="12"/>
                                        </p:tgtEl>
                                        <p:attrNameLst>
                                          <p:attrName>ppt_x</p:attrName>
                                        </p:attrNameLst>
                                      </p:cBhvr>
                                      <p:tavLst>
                                        <p:tav tm="0">
                                          <p:val>
                                            <p:strVal val="ppt_x"/>
                                          </p:val>
                                        </p:tav>
                                        <p:tav tm="100000">
                                          <p:val>
                                            <p:fltVal val="0.321719"/>
                                          </p:val>
                                        </p:tav>
                                      </p:tavLst>
                                    </p:anim>
                                    <p:anim calcmode="lin" valueType="num">
                                      <p:cBhvr additive="base">
                                        <p:cTn id="57" dur="500" fill="hold">
                                          <p:stCondLst>
                                            <p:cond delay="0"/>
                                          </p:stCondLst>
                                        </p:cTn>
                                        <p:tgtEl>
                                          <p:spTgt spid="12"/>
                                        </p:tgtEl>
                                        <p:attrNameLst>
                                          <p:attrName>ppt_y</p:attrName>
                                        </p:attrNameLst>
                                      </p:cBhvr>
                                      <p:tavLst>
                                        <p:tav tm="0">
                                          <p:val>
                                            <p:strVal val="ppt_y"/>
                                          </p:val>
                                        </p:tav>
                                        <p:tav tm="100000">
                                          <p:val>
                                            <p:fltVal val="0.397407"/>
                                          </p:val>
                                        </p:tav>
                                      </p:tavLst>
                                    </p:anim>
                                    <p:anim calcmode="lin" valueType="num">
                                      <p:cBhvr additive="base">
                                        <p:cTn id="58" dur="500" fill="hold">
                                          <p:stCondLst>
                                            <p:cond delay="0"/>
                                          </p:stCondLst>
                                        </p:cTn>
                                        <p:tgtEl>
                                          <p:spTgt spid="12"/>
                                        </p:tgtEl>
                                        <p:attrNameLst>
                                          <p:attrName>ppt_w</p:attrName>
                                        </p:attrNameLst>
                                      </p:cBhvr>
                                      <p:tavLst>
                                        <p:tav tm="0">
                                          <p:val>
                                            <p:strVal val="ppt_w"/>
                                          </p:val>
                                        </p:tav>
                                        <p:tav tm="100000">
                                          <p:val>
                                            <p:strVal val="#ppt_w"/>
                                          </p:val>
                                        </p:tav>
                                      </p:tavLst>
                                    </p:anim>
                                    <p:anim calcmode="lin" valueType="num">
                                      <p:cBhvr additive="base">
                                        <p:cTn id="59" dur="500" fill="hold">
                                          <p:stCondLst>
                                            <p:cond delay="0"/>
                                          </p:stCondLst>
                                        </p:cTn>
                                        <p:tgtEl>
                                          <p:spTgt spid="12"/>
                                        </p:tgtEl>
                                        <p:attrNameLst>
                                          <p:attrName>ppt_h</p:attrName>
                                        </p:attrNameLst>
                                      </p:cBhvr>
                                      <p:tavLst>
                                        <p:tav tm="0">
                                          <p:val>
                                            <p:strVal val="ppt_h"/>
                                          </p:val>
                                        </p:tav>
                                        <p:tav tm="100000">
                                          <p:val>
                                            <p:strVal val="#ppt_h"/>
                                          </p:val>
                                        </p:tav>
                                      </p:tavLst>
                                    </p:anim>
                                  </p:childTnLst>
                                </p:cTn>
                              </p:par>
                              <p:par>
                                <p:cTn id="60" presetID="35" presetClass="path" presetSubtype="0" accel="50000" decel="50000" fill="hold" nodeType="withEffect">
                                  <p:stCondLst>
                                    <p:cond delay="0"/>
                                  </p:stCondLst>
                                  <p:childTnLst>
                                    <p:anim calcmode="lin" valueType="num">
                                      <p:cBhvr additive="base">
                                        <p:cTn id="61" dur="500" fill="hold">
                                          <p:stCondLst>
                                            <p:cond delay="0"/>
                                          </p:stCondLst>
                                        </p:cTn>
                                        <p:tgtEl>
                                          <p:spTgt spid="13"/>
                                        </p:tgtEl>
                                        <p:attrNameLst>
                                          <p:attrName>ppt_x</p:attrName>
                                        </p:attrNameLst>
                                      </p:cBhvr>
                                      <p:tavLst>
                                        <p:tav tm="0">
                                          <p:val>
                                            <p:strVal val="ppt_x"/>
                                          </p:val>
                                        </p:tav>
                                        <p:tav tm="100000">
                                          <p:val>
                                            <p:fltVal val="0.6725"/>
                                          </p:val>
                                        </p:tav>
                                      </p:tavLst>
                                    </p:anim>
                                    <p:anim calcmode="lin" valueType="num">
                                      <p:cBhvr additive="base">
                                        <p:cTn id="62" dur="500" fill="hold">
                                          <p:stCondLst>
                                            <p:cond delay="0"/>
                                          </p:stCondLst>
                                        </p:cTn>
                                        <p:tgtEl>
                                          <p:spTgt spid="13"/>
                                        </p:tgtEl>
                                        <p:attrNameLst>
                                          <p:attrName>ppt_y</p:attrName>
                                        </p:attrNameLst>
                                      </p:cBhvr>
                                      <p:tavLst>
                                        <p:tav tm="0">
                                          <p:val>
                                            <p:strVal val="ppt_y"/>
                                          </p:val>
                                        </p:tav>
                                        <p:tav tm="100000">
                                          <p:val>
                                            <p:fltVal val="0.551991"/>
                                          </p:val>
                                        </p:tav>
                                      </p:tavLst>
                                    </p:anim>
                                    <p:anim calcmode="lin" valueType="num">
                                      <p:cBhvr additive="base">
                                        <p:cTn id="63" dur="500" fill="hold">
                                          <p:stCondLst>
                                            <p:cond delay="0"/>
                                          </p:stCondLst>
                                        </p:cTn>
                                        <p:tgtEl>
                                          <p:spTgt spid="13"/>
                                        </p:tgtEl>
                                        <p:attrNameLst>
                                          <p:attrName>ppt_w</p:attrName>
                                        </p:attrNameLst>
                                      </p:cBhvr>
                                      <p:tavLst>
                                        <p:tav tm="0">
                                          <p:val>
                                            <p:strVal val="ppt_w"/>
                                          </p:val>
                                        </p:tav>
                                        <p:tav tm="100000">
                                          <p:val>
                                            <p:strVal val="#ppt_w"/>
                                          </p:val>
                                        </p:tav>
                                      </p:tavLst>
                                    </p:anim>
                                    <p:anim calcmode="lin" valueType="num">
                                      <p:cBhvr additive="base">
                                        <p:cTn id="64" dur="500" fill="hold">
                                          <p:stCondLst>
                                            <p:cond delay="0"/>
                                          </p:stCondLst>
                                        </p:cTn>
                                        <p:tgtEl>
                                          <p:spTgt spid="13"/>
                                        </p:tgtEl>
                                        <p:attrNameLst>
                                          <p:attrName>ppt_h</p:attrName>
                                        </p:attrNameLst>
                                      </p:cBhvr>
                                      <p:tavLst>
                                        <p:tav tm="0">
                                          <p:val>
                                            <p:strVal val="ppt_h"/>
                                          </p:val>
                                        </p:tav>
                                        <p:tav tm="100000">
                                          <p:val>
                                            <p:strVal val="#ppt_h"/>
                                          </p:val>
                                        </p:tav>
                                      </p:tavLst>
                                    </p:anim>
                                  </p:childTnLst>
                                </p:cTn>
                              </p:par>
                              <p:par>
                                <p:cTn id="65" presetID="35" presetClass="path" presetSubtype="0" accel="50000" decel="50000" fill="hold" nodeType="withEffect">
                                  <p:stCondLst>
                                    <p:cond delay="0"/>
                                  </p:stCondLst>
                                  <p:childTnLst>
                                    <p:anim calcmode="lin" valueType="num">
                                      <p:cBhvr additive="base">
                                        <p:cTn id="66" dur="500" fill="hold">
                                          <p:stCondLst>
                                            <p:cond delay="0"/>
                                          </p:stCondLst>
                                        </p:cTn>
                                        <p:tgtEl>
                                          <p:spTgt spid="16"/>
                                        </p:tgtEl>
                                        <p:attrNameLst>
                                          <p:attrName>ppt_x</p:attrName>
                                        </p:attrNameLst>
                                      </p:cBhvr>
                                      <p:tavLst>
                                        <p:tav tm="0">
                                          <p:val>
                                            <p:strVal val="ppt_x"/>
                                          </p:val>
                                        </p:tav>
                                        <p:tav tm="100000">
                                          <p:val>
                                            <p:fltVal val="0.33401"/>
                                          </p:val>
                                        </p:tav>
                                      </p:tavLst>
                                    </p:anim>
                                    <p:anim calcmode="lin" valueType="num">
                                      <p:cBhvr additive="base">
                                        <p:cTn id="67" dur="500" fill="hold">
                                          <p:stCondLst>
                                            <p:cond delay="0"/>
                                          </p:stCondLst>
                                        </p:cTn>
                                        <p:tgtEl>
                                          <p:spTgt spid="16"/>
                                        </p:tgtEl>
                                        <p:attrNameLst>
                                          <p:attrName>ppt_y</p:attrName>
                                        </p:attrNameLst>
                                      </p:cBhvr>
                                      <p:tavLst>
                                        <p:tav tm="0">
                                          <p:val>
                                            <p:strVal val="ppt_y"/>
                                          </p:val>
                                        </p:tav>
                                        <p:tav tm="100000">
                                          <p:val>
                                            <p:fltVal val="0.690694"/>
                                          </p:val>
                                        </p:tav>
                                      </p:tavLst>
                                    </p:anim>
                                    <p:anim calcmode="lin" valueType="num">
                                      <p:cBhvr additive="base">
                                        <p:cTn id="68" dur="500" fill="hold">
                                          <p:stCondLst>
                                            <p:cond delay="0"/>
                                          </p:stCondLst>
                                        </p:cTn>
                                        <p:tgtEl>
                                          <p:spTgt spid="16"/>
                                        </p:tgtEl>
                                        <p:attrNameLst>
                                          <p:attrName>ppt_w</p:attrName>
                                        </p:attrNameLst>
                                      </p:cBhvr>
                                      <p:tavLst>
                                        <p:tav tm="0">
                                          <p:val>
                                            <p:strVal val="ppt_w"/>
                                          </p:val>
                                        </p:tav>
                                        <p:tav tm="100000">
                                          <p:val>
                                            <p:strVal val="#ppt_w"/>
                                          </p:val>
                                        </p:tav>
                                      </p:tavLst>
                                    </p:anim>
                                    <p:anim calcmode="lin" valueType="num">
                                      <p:cBhvr additive="base">
                                        <p:cTn id="69" dur="500" fill="hold">
                                          <p:stCondLst>
                                            <p:cond delay="0"/>
                                          </p:stCondLst>
                                        </p:cTn>
                                        <p:tgtEl>
                                          <p:spTgt spid="16"/>
                                        </p:tgtEl>
                                        <p:attrNameLst>
                                          <p:attrName>ppt_h</p:attrName>
                                        </p:attrNameLst>
                                      </p:cBhvr>
                                      <p:tavLst>
                                        <p:tav tm="0">
                                          <p:val>
                                            <p:strVal val="ppt_h"/>
                                          </p:val>
                                        </p:tav>
                                        <p:tav tm="100000">
                                          <p:val>
                                            <p:strVal val="#ppt_h"/>
                                          </p:val>
                                        </p:tav>
                                      </p:tavLst>
                                    </p:anim>
                                  </p:childTnLst>
                                </p:cTn>
                              </p:par>
                            </p:childTnLst>
                          </p:cTn>
                        </p:par>
                        <p:par>
                          <p:cTn id="70" fill="hold">
                            <p:stCondLst>
                              <p:cond delay="2000"/>
                            </p:stCondLst>
                            <p:childTnLst>
                              <p:par>
                                <p:cTn id="71" presetID="35" presetClass="path" presetSubtype="0" accel="50000" decel="50000" fill="hold" nodeType="afterEffect">
                                  <p:stCondLst>
                                    <p:cond delay="0"/>
                                  </p:stCondLst>
                                  <p:childTnLst>
                                    <p:anim calcmode="lin" valueType="num">
                                      <p:cBhvr additive="base">
                                        <p:cTn id="72" dur="250" fill="hold">
                                          <p:stCondLst>
                                            <p:cond delay="0"/>
                                          </p:stCondLst>
                                        </p:cTn>
                                        <p:tgtEl>
                                          <p:spTgt spid="18"/>
                                        </p:tgtEl>
                                        <p:attrNameLst>
                                          <p:attrName>ppt_x</p:attrName>
                                        </p:attrNameLst>
                                      </p:cBhvr>
                                      <p:tavLst>
                                        <p:tav tm="0">
                                          <p:val>
                                            <p:strVal val="ppt_x"/>
                                          </p:val>
                                        </p:tav>
                                        <p:tav tm="100000">
                                          <p:val>
                                            <p:fltVal val="0.692057"/>
                                          </p:val>
                                        </p:tav>
                                      </p:tavLst>
                                    </p:anim>
                                    <p:anim calcmode="lin" valueType="num">
                                      <p:cBhvr additive="base">
                                        <p:cTn id="73" dur="250" fill="hold">
                                          <p:stCondLst>
                                            <p:cond delay="0"/>
                                          </p:stCondLst>
                                        </p:cTn>
                                        <p:tgtEl>
                                          <p:spTgt spid="18"/>
                                        </p:tgtEl>
                                        <p:attrNameLst>
                                          <p:attrName>ppt_y</p:attrName>
                                        </p:attrNameLst>
                                      </p:cBhvr>
                                      <p:tavLst>
                                        <p:tav tm="0">
                                          <p:val>
                                            <p:strVal val="ppt_y"/>
                                          </p:val>
                                        </p:tav>
                                        <p:tav tm="100000">
                                          <p:val>
                                            <p:fltVal val="0.846204"/>
                                          </p:val>
                                        </p:tav>
                                      </p:tavLst>
                                    </p:anim>
                                    <p:anim calcmode="lin" valueType="num">
                                      <p:cBhvr additive="base">
                                        <p:cTn id="74" dur="250" fill="hold">
                                          <p:stCondLst>
                                            <p:cond delay="0"/>
                                          </p:stCondLst>
                                        </p:cTn>
                                        <p:tgtEl>
                                          <p:spTgt spid="18"/>
                                        </p:tgtEl>
                                        <p:attrNameLst>
                                          <p:attrName>ppt_w</p:attrName>
                                        </p:attrNameLst>
                                      </p:cBhvr>
                                      <p:tavLst>
                                        <p:tav tm="0">
                                          <p:val>
                                            <p:strVal val="ppt_w"/>
                                          </p:val>
                                        </p:tav>
                                        <p:tav tm="100000">
                                          <p:val>
                                            <p:strVal val="#ppt_w"/>
                                          </p:val>
                                        </p:tav>
                                      </p:tavLst>
                                    </p:anim>
                                    <p:anim calcmode="lin" valueType="num">
                                      <p:cBhvr additive="base">
                                        <p:cTn id="75" dur="250" fill="hold">
                                          <p:stCondLst>
                                            <p:cond delay="0"/>
                                          </p:stCondLst>
                                        </p:cTn>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300_2*l_h_a*1_2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00_2*l_h_i*1_1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5,5,5,5,5,5]}"/>
  <p:tag name="KSO_WM_SLIDE_ANIMATION_ID" val="3110630"/>
</p:tagLst>
</file>

<file path=ppt/tags/tag1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300_2*l_h_f*1_1_1"/>
  <p:tag name="KSO_WM_TEMPLATE_CATEGORY" val="diagram"/>
  <p:tag name="KSO_WM_TEMPLATE_INDEX" val="20231300"/>
  <p:tag name="KSO_WM_UNIT_LAYERLEVEL" val="1_1_1"/>
  <p:tag name="KSO_WM_TAG_VERSION" val="3.0"/>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ags/tag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300_2*l_h_a*1_1_1"/>
  <p:tag name="KSO_WM_TEMPLATE_CATEGORY" val="diagram"/>
  <p:tag name="KSO_WM_TEMPLATE_INDEX" val="20231300"/>
  <p:tag name="KSO_WM_UNIT_LAYERLEVEL" val="1_1_1"/>
  <p:tag name="KSO_WM_TAG_VERSION" val="3.0"/>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0_2*l_h_i*1_3_1"/>
  <p:tag name="KSO_WM_TEMPLATE_CATEGORY" val="diagram"/>
  <p:tag name="KSO_WM_TEMPLATE_INDEX" val="20231300"/>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5,5,5,5,5,5]}"/>
  <p:tag name="KSO_WM_SLIDE_ANIMATION_ID" val="3110630"/>
</p:tagLst>
</file>

<file path=ppt/tags/tag1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0_2*l_h_f*1_3_1"/>
  <p:tag name="KSO_WM_TEMPLATE_CATEGORY" val="diagram"/>
  <p:tag name="KSO_WM_TEMPLATE_INDEX" val="20231300"/>
  <p:tag name="KSO_WM_UNIT_LAYERLEVEL" val="1_1_1"/>
  <p:tag name="KSO_WM_TAG_VERSION" val="3.0"/>
  <p:tag name="KSO_WM_BEAUTIFY_FLAG" val="#wm#"/>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300_2*l_h_a*1_3_1"/>
  <p:tag name="KSO_WM_TEMPLATE_CATEGORY" val="diagram"/>
  <p:tag name="KSO_WM_TEMPLATE_INDEX" val="20231300"/>
  <p:tag name="KSO_WM_UNIT_LAYERLEVEL" val="1_1_1"/>
  <p:tag name="KSO_WM_TAG_VERSION" val="3.0"/>
  <p:tag name="KSO_WM_BEAUTIFY_FLAG" val="#wm#"/>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标题"/>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ags/tag107.xml><?xml version="1.0" encoding="utf-8"?>
<p:tagLst xmlns:p="http://schemas.openxmlformats.org/presentationml/2006/main">
  <p:tag name="RESOURCE_RECORD_KEY" val="{&quot;70&quot;:[3323874,3325398,3315797]}"/>
</p:tagLst>
</file>

<file path=ppt/tags/tag108.xml><?xml version="1.0" encoding="utf-8"?>
<p:tagLst xmlns:p="http://schemas.openxmlformats.org/presentationml/2006/main">
  <p:tag name="RESOURCE_RECORD_KEY" val="{&quot;70&quot;:[3323874,3325398,3315797]}"/>
</p:tagLst>
</file>

<file path=ppt/tags/tag109.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4917_3*l_h_i*1_1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 name="KSO_WM_DIAGRAM_USE_COLOR_VALUE" val="{&quot;color_scheme&quot;:1,&quot;color_type&quot;:1,&quot;theme_color_indexes&quot;:[5,5,5,5,5,5]}"/>
</p:tagLst>
</file>

<file path=ppt/tags/tag11.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10.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TYPE" val="l_h_i"/>
  <p:tag name="KSO_WM_UNIT_INDEX" val="1_1_2"/>
  <p:tag name="KSO_WM_UNIT_ID" val="diagram20234917_3*l_h_i*1_1_2"/>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4"/>
  <p:tag name="KSO_WM_UNIT_LINE_FILL_TYPE" val="2"/>
  <p:tag name="KSO_WM_UNIT_USESOURCEFORMAT_APPLY" val="1"/>
  <p:tag name="KSO_WM_UNIT_LINE_FORE_SCHEMECOLOR_INDEX" val="5"/>
  <p:tag name="KSO_WM_DIAGRAM_USE_COLOR_VALUE" val="{&quot;color_scheme&quot;:1,&quot;color_type&quot;:1,&quot;theme_color_indexes&quot;:[5,5,5,5,5,5]}"/>
</p:tagLst>
</file>

<file path=ppt/tags/tag111.xml><?xml version="1.0" encoding="utf-8"?>
<p:tagLst xmlns:p="http://schemas.openxmlformats.org/presentationml/2006/main">
  <p:tag name="KSO_WM_DIAGRAM_VIRTUALLY_FRAME" val="{&quot;height&quot;:463.8125305175781,&quot;left&quot;:629.1912179999472,&quot;top&quot;:63.643734741210935,&quot;width&quot;:272.409094067520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917_3*l_h_f*1_1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a"/>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PRESET_TEXT" val="单击添加目录项标题"/>
  <p:tag name="KSO_WM_UNIT_TEXT_FILL_FORE_SCHEMECOLOR_INDEX" val="1"/>
  <p:tag name="KSO_WM_UNIT_TEXT_FILL_TYPE" val="1"/>
  <p:tag name="KSO_WM_DIAGRAM_USE_COLOR_VALUE" val="{&quot;color_scheme&quot;:1,&quot;color_type&quot;:1,&quot;theme_color_indexes&quot;:[5,5,5,5,5,5]}"/>
</p:tagLst>
</file>

<file path=ppt/tags/tag112.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4917_3*l_h_i*1_2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 name="KSO_WM_DIAGRAM_USE_COLOR_VALUE" val="{&quot;color_scheme&quot;:1,&quot;color_type&quot;:1,&quot;theme_color_indexes&quot;:[5,5,5,5,5,5]}"/>
</p:tagLst>
</file>

<file path=ppt/tags/tag113.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TYPE" val="l_h_i"/>
  <p:tag name="KSO_WM_UNIT_INDEX" val="1_2_2"/>
  <p:tag name="KSO_WM_UNIT_ID" val="diagram20234917_3*l_h_i*1_2_2"/>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4"/>
  <p:tag name="KSO_WM_UNIT_LINE_FILL_TYPE" val="2"/>
  <p:tag name="KSO_WM_UNIT_USESOURCEFORMAT_APPLY" val="1"/>
  <p:tag name="KSO_WM_UNIT_LINE_FORE_SCHEMECOLOR_INDEX" val="5"/>
  <p:tag name="KSO_WM_DIAGRAM_USE_COLOR_VALUE" val="{&quot;color_scheme&quot;:1,&quot;color_type&quot;:1,&quot;theme_color_indexes&quot;:[5,5,5,5,5,5]}"/>
</p:tagLst>
</file>

<file path=ppt/tags/tag114.xml><?xml version="1.0" encoding="utf-8"?>
<p:tagLst xmlns:p="http://schemas.openxmlformats.org/presentationml/2006/main">
  <p:tag name="KSO_WM_DIAGRAM_VIRTUALLY_FRAME" val="{&quot;height&quot;:463.8125305175781,&quot;left&quot;:629.1912179999472,&quot;top&quot;:63.643734741210935,&quot;width&quot;:272.409094067520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4917_3*l_h_f*1_2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a"/>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PRESET_TEXT" val="单击添加目录项标题"/>
  <p:tag name="KSO_WM_UNIT_TEXT_FILL_FORE_SCHEMECOLOR_INDEX" val="1"/>
  <p:tag name="KSO_WM_UNIT_TEXT_FILL_TYPE" val="1"/>
  <p:tag name="KSO_WM_DIAGRAM_USE_COLOR_VALUE" val="{&quot;color_scheme&quot;:1,&quot;color_type&quot;:1,&quot;theme_color_indexes&quot;:[5,5,5,5,5,5]}"/>
</p:tagLst>
</file>

<file path=ppt/tags/tag115.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4917_3*l_h_i*1_3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 name="KSO_WM_DIAGRAM_USE_COLOR_VALUE" val="{&quot;color_scheme&quot;:1,&quot;color_type&quot;:1,&quot;theme_color_indexes&quot;:[5,5,5,5,5,5]}"/>
</p:tagLst>
</file>

<file path=ppt/tags/tag116.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TYPE" val="l_h_i"/>
  <p:tag name="KSO_WM_UNIT_INDEX" val="1_3_2"/>
  <p:tag name="KSO_WM_UNIT_ID" val="diagram20234917_3*l_h_i*1_3_2"/>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4"/>
  <p:tag name="KSO_WM_UNIT_LINE_FILL_TYPE" val="2"/>
  <p:tag name="KSO_WM_UNIT_USESOURCEFORMAT_APPLY" val="1"/>
  <p:tag name="KSO_WM_UNIT_LINE_FORE_SCHEMECOLOR_INDEX" val="5"/>
  <p:tag name="KSO_WM_DIAGRAM_USE_COLOR_VALUE" val="{&quot;color_scheme&quot;:1,&quot;color_type&quot;:1,&quot;theme_color_indexes&quot;:[5,5,5,5,5,5]}"/>
</p:tagLst>
</file>

<file path=ppt/tags/tag117.xml><?xml version="1.0" encoding="utf-8"?>
<p:tagLst xmlns:p="http://schemas.openxmlformats.org/presentationml/2006/main">
  <p:tag name="KSO_WM_DIAGRAM_VIRTUALLY_FRAME" val="{&quot;height&quot;:463.8125305175781,&quot;left&quot;:629.1912179999472,&quot;top&quot;:63.643734741210935,&quot;width&quot;:272.409094067520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4917_3*l_h_f*1_3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a"/>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PRESET_TEXT" val="单击添加目录项标题"/>
  <p:tag name="KSO_WM_UNIT_TEXT_FILL_FORE_SCHEMECOLOR_INDEX" val="1"/>
  <p:tag name="KSO_WM_UNIT_TEXT_FILL_TYPE" val="1"/>
  <p:tag name="KSO_WM_DIAGRAM_USE_COLOR_VALUE" val="{&quot;color_scheme&quot;:1,&quot;color_type&quot;:1,&quot;theme_color_indexes&quot;:[5,5,5,5,5,5]}"/>
</p:tagLst>
</file>

<file path=ppt/tags/tag118.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4917_3*l_h_i*1_4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FILL_FORE_SCHEMECOLOR_INDEX" val="1"/>
  <p:tag name="KSO_WM_UNIT_TEXT_FILL_TYPE" val="1"/>
  <p:tag name="KSO_WM_DIAGRAM_USE_COLOR_VALUE" val="{&quot;color_scheme&quot;:1,&quot;color_type&quot;:1,&quot;theme_color_indexes&quot;:[5,5,5,5,5,5]}"/>
</p:tagLst>
</file>

<file path=ppt/tags/tag119.xml><?xml version="1.0" encoding="utf-8"?>
<p:tagLst xmlns:p="http://schemas.openxmlformats.org/presentationml/2006/main">
  <p:tag name="KSO_WM_DIAGRAM_VIRTUALLY_FRAME" val="{&quot;height&quot;:463.8125305175781,&quot;left&quot;:629.1912179999472,&quot;top&quot;:63.643734741210935,&quot;width&quot;:272.4090940675207}"/>
  <p:tag name="KSO_WM_UNIT_HIGHLIGHT" val="0"/>
  <p:tag name="KSO_WM_UNIT_COMPATIBLE" val="0"/>
  <p:tag name="KSO_WM_UNIT_DIAGRAM_ISNUMVISUAL" val="0"/>
  <p:tag name="KSO_WM_UNIT_DIAGRAM_ISREFERUNIT" val="0"/>
  <p:tag name="KSO_WM_UNIT_TYPE" val="l_h_i"/>
  <p:tag name="KSO_WM_UNIT_INDEX" val="1_4_2"/>
  <p:tag name="KSO_WM_UNIT_ID" val="diagram20234917_3*l_h_i*1_4_2"/>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type&quot;:0},&quot;glow&quot;:{&quot;colorType&quot;:0},&quot;line&quot;:{&quot;solidLine&quot;:{&quot;brightness&quot;:0.4000000059604645,&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_BRIGHTNESS" val="0.4"/>
  <p:tag name="KSO_WM_UNIT_LINE_FILL_TYPE" val="2"/>
  <p:tag name="KSO_WM_UNIT_USESOURCEFORMAT_APPLY" val="1"/>
  <p:tag name="KSO_WM_UNIT_LINE_FORE_SCHEMECOLOR_INDEX" val="5"/>
  <p:tag name="KSO_WM_DIAGRAM_USE_COLOR_VALUE" val="{&quot;color_scheme&quot;:1,&quot;color_type&quot;:1,&quot;theme_color_indexes&quot;:[5,5,5,5,5,5]}"/>
</p:tagLst>
</file>

<file path=ppt/tags/tag12.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20.xml><?xml version="1.0" encoding="utf-8"?>
<p:tagLst xmlns:p="http://schemas.openxmlformats.org/presentationml/2006/main">
  <p:tag name="KSO_WM_DIAGRAM_VIRTUALLY_FRAME" val="{&quot;height&quot;:463.8125305175781,&quot;left&quot;:629.1912179999472,&quot;top&quot;:63.643734741210935,&quot;width&quot;:272.4090940675207}"/>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4917_3*l_h_f*1_4_1"/>
  <p:tag name="KSO_WM_TEMPLATE_CATEGORY" val="diagram"/>
  <p:tag name="KSO_WM_TEMPLATE_INDEX" val="2023491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SUBTYPE" val="a"/>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VALUE" val="11"/>
  <p:tag name="KSO_WM_UNIT_PRESET_TEXT" val="单击添加目录项标题"/>
  <p:tag name="KSO_WM_UNIT_TEXT_FILL_FORE_SCHEMECOLOR_INDEX" val="1"/>
  <p:tag name="KSO_WM_UNIT_TEXT_FILL_TYPE" val="1"/>
  <p:tag name="KSO_WM_DIAGRAM_USE_COLOR_VALUE" val="{&quot;color_scheme&quot;:1,&quot;color_type&quot;:1,&quot;theme_color_indexes&quot;:[5,5,5,5,5,5]}"/>
</p:tagLst>
</file>

<file path=ppt/tags/tag121.xml><?xml version="1.0" encoding="utf-8"?>
<p:tagLst xmlns:p="http://schemas.openxmlformats.org/presentationml/2006/main">
  <p:tag name="RESOURCE_RECORD_KEY" val="{&quot;70&quot;:[3323874,3325398,3315797,3331422]}"/>
</p:tagLst>
</file>

<file path=ppt/tags/tag122.xml><?xml version="1.0" encoding="utf-8"?>
<p:tagLst xmlns:p="http://schemas.openxmlformats.org/presentationml/2006/main">
  <p:tag name="RESOURCE_RECORD_KEY" val="{&quot;70&quot;:[3323874,3325398,3315797]}"/>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448_1*l_h_a*1_1_1"/>
  <p:tag name="KSO_WM_TEMPLATE_CATEGORY" val="diagram"/>
  <p:tag name="KSO_WM_TEMPLATE_INDEX" val="20234448"/>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138.9,&quot;left&quot;:187.9,&quot;top&quot;:200.6,&quot;width&quot;:5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4.xml><?xml version="1.0" encoding="utf-8"?>
<p:tagLst xmlns:p="http://schemas.openxmlformats.org/presentationml/2006/main">
  <p:tag name="KSO_WM_DIAGRAM_VERSION" val="3"/>
  <p:tag name="KSO_WM_DIAGRAM_COLOR_TRICK" val="1"/>
  <p:tag name="KSO_WM_DIAGRAM_COLOR_TEXT_CAN_REMOVE" val="n"/>
  <p:tag name="KSO_WM_UNIT_VALUE" val="150*13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448_1*l_h_x*1_1_1"/>
  <p:tag name="KSO_WM_TEMPLATE_CATEGORY" val="diagram"/>
  <p:tag name="KSO_WM_TEMPLATE_INDEX" val="20234448"/>
  <p:tag name="KSO_WM_UNIT_LAYERLEVEL" val="1_1_1"/>
  <p:tag name="KSO_WM_TAG_VERSION" val="3.0"/>
  <p:tag name="KSO_WM_DIAGRAM_MAX_ITEMCNT" val="2"/>
  <p:tag name="KSO_WM_DIAGRAM_MIN_ITEMCNT" val="2"/>
  <p:tag name="KSO_WM_DIAGRAM_VIRTUALLY_FRAME" val="{&quot;height&quot;:138.9,&quot;left&quot;:187.9,&quot;top&quot;:200.6,&quot;width&quot;:5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5.xml><?xml version="1.0" encoding="utf-8"?>
<p:tagLst xmlns:p="http://schemas.openxmlformats.org/presentationml/2006/main">
  <p:tag name="KSO_WM_DIAGRAM_VERSION" val="3"/>
  <p:tag name="KSO_WM_DIAGRAM_COLOR_TRICK" val="1"/>
  <p:tag name="KSO_WM_DIAGRAM_COLOR_TEXT_CAN_REMOVE" val="n"/>
  <p:tag name="KSO_WM_UNIT_VALUE" val="150*12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448_1*l_h_x*1_2_1"/>
  <p:tag name="KSO_WM_TEMPLATE_CATEGORY" val="diagram"/>
  <p:tag name="KSO_WM_TEMPLATE_INDEX" val="20234448"/>
  <p:tag name="KSO_WM_UNIT_LAYERLEVEL" val="1_1_1"/>
  <p:tag name="KSO_WM_TAG_VERSION" val="3.0"/>
  <p:tag name="KSO_WM_DIAGRAM_MAX_ITEMCNT" val="2"/>
  <p:tag name="KSO_WM_DIAGRAM_MIN_ITEMCNT" val="2"/>
  <p:tag name="KSO_WM_DIAGRAM_VIRTUALLY_FRAME" val="{&quot;height&quot;:138.9,&quot;left&quot;:187.9,&quot;top&quot;:200.6,&quot;width&quot;:584.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448_1*l_h_a*1_2_1"/>
  <p:tag name="KSO_WM_TEMPLATE_CATEGORY" val="diagram"/>
  <p:tag name="KSO_WM_TEMPLATE_INDEX" val="20234448"/>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138.9,&quot;left&quot;:187.9,&quot;top&quot;:200.6,&quot;width&quot;:5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5,6,5,6,5,6]}"/>
</p:tagLst>
</file>

<file path=ppt/tags/tag1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ID" val="diagram20234448_1*l_h_i*1_2_1"/>
  <p:tag name="KSO_WM_TEMPLATE_CATEGORY" val="diagram"/>
  <p:tag name="KSO_WM_TEMPLATE_INDEX" val="20234448"/>
  <p:tag name="KSO_WM_UNIT_LAYERLEVEL" val="1_1_1"/>
  <p:tag name="KSO_WM_TAG_VERSION" val="3.0"/>
  <p:tag name="KSO_WM_DIAGRAM_MAX_ITEMCNT" val="2"/>
  <p:tag name="KSO_WM_DIAGRAM_MIN_ITEMCNT" val="2"/>
  <p:tag name="KSO_WM_DIAGRAM_VIRTUALLY_FRAME" val="{&quot;height&quot;:138.9,&quot;left&quot;:187.9,&quot;top&quot;:200.6,&quot;width&quot;:584.3}"/>
  <p:tag name="KSO_WM_DIAGRAM_COLOR_MATCH_VALUE" val="{&quot;shape&quot;:{&quot;fill&quot;:{&quot;type&quot;:0},&quot;glow&quot;:{&quot;colorType&quot;:0},&quot;line&quot;:{&quot;solidLine&quot;:{&quot;brightness&quot;:0.5,&quot;colorType&quot;:1,&quot;foreColorIndex&quot;:13,&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5,6,5,6]}"/>
</p:tagLst>
</file>

<file path=ppt/tags/tag128.xml><?xml version="1.0" encoding="utf-8"?>
<p:tagLst xmlns:p="http://schemas.openxmlformats.org/presentationml/2006/main">
  <p:tag name="RESOURCE_RECORD_KEY" val="{&quot;70&quot;:[3323874,3325398,3315797,3325524]}"/>
</p:tagLst>
</file>

<file path=ppt/tags/tag129.xml><?xml version="1.0" encoding="utf-8"?>
<p:tagLst xmlns:p="http://schemas.openxmlformats.org/presentationml/2006/main">
  <p:tag name="RESOURCE_RECORD_KEY" val="{&quot;70&quot;:[3323874,3325398,3315797]}"/>
</p:tagLst>
</file>

<file path=ppt/tags/tag13.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1"/>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6919_1*m_h_i*1_1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4699999988079071,&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DIAGRAM_USE_COLOR_VALUE" val="{&quot;color_scheme&quot;:1,&quot;color_type&quot;:1,&quot;theme_color_indexes&quot;:[5,5,5,5,5,5]}"/>
</p:tagLst>
</file>

<file path=ppt/tags/tag1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6919_1*m_h_f*1_1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5,5,5,5,5]}"/>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6919_1*m_h_a*1_1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20236919_1*m_h_i*1_3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4699999988079071,&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DIAGRAM_USE_COLOR_VALUE" val="{&quot;color_scheme&quot;:1,&quot;color_type&quot;:1,&quot;theme_color_indexes&quot;:[5,5,5,5,5,5]}"/>
</p:tagLst>
</file>

<file path=ppt/tags/tag1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6919_1*m_h_f*1_3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5,5,5,5,5]}"/>
</p:tagLst>
</file>

<file path=ppt/tags/tag1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3_1"/>
  <p:tag name="KSO_WM_UNIT_ID" val="diagram20236919_1*m_h_a*1_3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20236919_1*m_h_i*1_2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UNIT_TEXT_FILL_TYPE" val="1"/>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4699999988079071,&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DIAGRAM_USE_COLOR_VALUE" val="{&quot;color_scheme&quot;:1,&quot;color_type&quot;:1,&quot;theme_color_indexes&quot;:[5,5,5,5,5,5]}"/>
</p:tagLst>
</file>

<file path=ppt/tags/tag1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6919_1*m_h_f*1_2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5,5,5,5,5]}"/>
</p:tagLst>
</file>

<file path=ppt/tags/tag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2_1"/>
  <p:tag name="KSO_WM_UNIT_ID" val="diagram20236919_1*m_h_a*1_2_1"/>
  <p:tag name="KSO_WM_TEMPLATE_CATEGORY" val="diagram"/>
  <p:tag name="KSO_WM_TEMPLATE_INDEX" val="20236919"/>
  <p:tag name="KSO_WM_UNIT_LAYERLEVEL" val="1_1_1"/>
  <p:tag name="KSO_WM_TAG_VERSION" val="3.0"/>
  <p:tag name="KSO_WM_BEAUTIFY_FLAG" val="#wm#"/>
  <p:tag name="KSO_WM_UNIT_TEXT_FILL_FORE_SCHEMECOLOR_INDEX_BRIGHTNESS" val="0.15"/>
  <p:tag name="KSO_WM_DIAGRAM_GROUP_CODE" val="m1-1"/>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4.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2"/>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quot;colorType&quot;:1,&quot;foreColorIndex&quot;:5,&quot;pos&quot;:0.5400000214576721,&quot;transparency&quot;:0.8999999761581421},{&quot;brightness&quot;:0,&quot;colorType&quot;:1,&quot;foreColorIndex&quot;:5,&quot;pos&quot;:0,&quot;transparency&quot;:1},{&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brightness&quot;:0,&quot;colorType&quot;:2,&quot;rgb&quot;:&quot;#000000&quot;,&quot;transparency&quot;:0.5686299800872803},&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3"/>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3"/>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quot;colorType&quot;:1,&quot;foreColorIndex&quot;:5,&quot;pos&quot;:1,&quot;transparency&quot;:0.6499999761581421},{&quot;brightness&quot;:0,&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4"/>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4"/>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type&quot;:0},&quot;glow&quot;:{&quot;colorType&quot;:0},&quot;line&quot;:{&quot;gradient&quot;:[{&quot;brightness&quot;:0,&quot;colorType&quot;:1,&quot;foreColorIndex&quot;:5,&quot;pos&quot;:0.25999999046325684,&quot;transparency&quot;:1},{&quot;brightness&quot;:0,&quot;colorType&quot;:1,&quot;foreColorIndex&quot;:5,&quot;pos&quot;:1,&quot;transparency&quot;:0.3300000131130218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5"/>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5"/>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0.89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i*1_6"/>
  <p:tag name="KSO_WM_TEMPLATE_CATEGORY" val="diagram"/>
  <p:tag name="KSO_WM_TEMPLATE_INDEX" val="20236919"/>
  <p:tag name="KSO_WM_UNIT_LAYERLEVEL" val="1_1"/>
  <p:tag name="KSO_WM_TAG_VERSION" val="3.0"/>
  <p:tag name="KSO_WM_BEAUTIFY_FLAG" val="#wm#"/>
  <p:tag name="KSO_WM_DIAGRAM_GROUP_CODE" val="m1-1"/>
  <p:tag name="KSO_WM_UNIT_TYPE" val="m_i"/>
  <p:tag name="KSO_WM_UNIT_INDEX" val="1_6"/>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DIAGRAM_COLOR_MATCH_VALUE" val="{&quot;shape&quot;:{&quot;fill&quot;:{&quot;gradient&quot;:[{&quot;brightness&quot;:0,&quot;colorType&quot;:1,&quot;foreColorIndex&quot;:5,&quot;pos&quot;:0,&quot;transparency&quot;:0.5},{&quot;brightness&quot;:0,&quot;colorType&quot;:1,&quot;foreColorIndex&quot;:5,&quot;pos&quot;:0.4099999964237213,&quot;transparency&quot;:0.800000011920929},{&quot;brightness&quot;:0.800000011920929,&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9_1*m_x*1_7"/>
  <p:tag name="KSO_WM_TEMPLATE_CATEGORY" val="diagram"/>
  <p:tag name="KSO_WM_TEMPLATE_INDEX" val="20236919"/>
  <p:tag name="KSO_WM_UNIT_LAYERLEVEL" val="1_1"/>
  <p:tag name="KSO_WM_TAG_VERSION" val="3.0"/>
  <p:tag name="KSO_WM_BEAUTIFY_FLAG" val="#wm#"/>
  <p:tag name="KSO_WM_DIAGRAM_GROUP_CODE" val="m1-1"/>
  <p:tag name="KSO_WM_UNIT_TYPE" val="m_x"/>
  <p:tag name="KSO_WM_UNIT_INDEX" val="1_7"/>
  <p:tag name="KSO_WM_DIAGRAM_VERSION" val="3"/>
  <p:tag name="KSO_WM_DIAGRAM_COLOR_TRICK" val="1"/>
  <p:tag name="KSO_WM_DIAGRAM_COLOR_TEXT_CAN_REMOVE" val="n"/>
  <p:tag name="KSO_WM_DIAGRAM_MAX_ITEMCNT" val="5"/>
  <p:tag name="KSO_WM_DIAGRAM_MIN_ITEMCNT" val="3"/>
  <p:tag name="KSO_WM_DIAGRAM_VIRTUALLY_FRAME" val="{&quot;height&quot;:401.8055419921875,&quot;left&quot;:64.94826092096756,&quot;top&quot;:69.11135456434167,&quot;width&quot;:830.2073364257812}"/>
  <p:tag name="KSO_WM_UNIT_VALUE" val="209*22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46.xml><?xml version="1.0" encoding="utf-8"?>
<p:tagLst xmlns:p="http://schemas.openxmlformats.org/presentationml/2006/main">
  <p:tag name="RESOURCE_RECORD_KEY" val="{&quot;70&quot;:[3323874,3325398,3315797,3327682]}"/>
</p:tagLst>
</file>

<file path=ppt/tags/tag147.xml><?xml version="1.0" encoding="utf-8"?>
<p:tagLst xmlns:p="http://schemas.openxmlformats.org/presentationml/2006/main">
  <p:tag name="RESOURCE_RECORD_KEY" val="{&quot;70&quot;:[3323874,3325398,3315797]}"/>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i*1_1"/>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i*1_2"/>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15.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i*1_3"/>
  <p:tag name="KSO_WM_TEMPLATE_CATEGORY" val="diagram"/>
  <p:tag name="KSO_WM_TEMPLATE_INDEX" val="20231408"/>
  <p:tag name="KSO_WM_UNIT_LAYERLEVEL" val="1_1"/>
  <p:tag name="KSO_WM_TAG_VERSION" val="3.0"/>
  <p:tag name="KSO_WM_BEAUTIFY_FLAG" val="#wm#"/>
  <p:tag name="KSO_WM_DIAGRAM_GROUP_CODE" val="m1-1"/>
  <p:tag name="KSO_WM_UNIT_TYPE" val="m_i"/>
  <p:tag name="KSO_WM_UNIT_INDEX" val="1_3"/>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5,5,5,5,5]}"/>
</p:tagLst>
</file>

<file path=ppt/tags/tag1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20231408_6*m_h_f*1_1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1_1"/>
  <p:tag name="KSO_WM_UNIT_ID" val="diagram20231408_6*m_h_a*1_1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1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20231408_6*m_h_f*1_2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2_1"/>
  <p:tag name="KSO_WM_UNIT_ID" val="diagram20231408_6*m_h_a*1_2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2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20231408_6*m_h_f*1_3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3_1"/>
  <p:tag name="KSO_WM_UNIT_ID" val="diagram20231408_6*m_h_a*1_3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3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6.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4_1"/>
  <p:tag name="KSO_WM_UNIT_ID" val="diagram20231408_6*m_h_f*1_4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4_1"/>
  <p:tag name="KSO_WM_UNIT_ID" val="diagram20231408_6*m_h_a*1_4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4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5_1"/>
  <p:tag name="KSO_WM_UNIT_ID" val="diagram20231408_6*m_h_f*1_5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5_1"/>
  <p:tag name="KSO_WM_UNIT_ID" val="diagram20231408_6*m_h_a*1_5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x*1_5_1"/>
  <p:tag name="KSO_WM_TEMPLATE_CATEGORY" val="diagram"/>
  <p:tag name="KSO_WM_TEMPLATE_INDEX" val="20231408"/>
  <p:tag name="KSO_WM_UNIT_LAYERLEVEL" val="1_1_1"/>
  <p:tag name="KSO_WM_TAG_VERSION" val="3.0"/>
  <p:tag name="KSO_WM_BEAUTIFY_FLAG" val="#wm#"/>
  <p:tag name="KSO_WM_UNIT_VALUE" val="84*84"/>
  <p:tag name="KSO_WM_DIAGRAM_GROUP_CODE" val="m1-1"/>
  <p:tag name="KSO_WM_UNIT_TYPE" val="m_h_x"/>
  <p:tag name="KSO_WM_UNIT_INDEX" val="1_5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5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5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8_1"/>
  <p:tag name="KSO_WM_UNIT_ID" val="diagram20231408_6*m_h_f*1_8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8_1"/>
  <p:tag name="KSO_WM_UNIT_ID" val="diagram20231408_6*m_h_a*1_8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x*1_8_1"/>
  <p:tag name="KSO_WM_TEMPLATE_CATEGORY" val="diagram"/>
  <p:tag name="KSO_WM_TEMPLATE_INDEX" val="20231408"/>
  <p:tag name="KSO_WM_UNIT_LAYERLEVEL" val="1_1_1"/>
  <p:tag name="KSO_WM_TAG_VERSION" val="3.0"/>
  <p:tag name="KSO_WM_BEAUTIFY_FLAG" val="#wm#"/>
  <p:tag name="KSO_WM_UNIT_VALUE" val="88*97"/>
  <p:tag name="KSO_WM_DIAGRAM_GROUP_CODE" val="m1-1"/>
  <p:tag name="KSO_WM_UNIT_TYPE" val="m_h_x"/>
  <p:tag name="KSO_WM_UNIT_INDEX" val="1_8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7.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8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8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7_1"/>
  <p:tag name="KSO_WM_UNIT_ID" val="diagram20231408_6*m_h_f*1_7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7_1"/>
  <p:tag name="KSO_WM_UNIT_ID" val="diagram20231408_6*m_h_a*1_7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x*1_7_1"/>
  <p:tag name="KSO_WM_TEMPLATE_CATEGORY" val="diagram"/>
  <p:tag name="KSO_WM_TEMPLATE_INDEX" val="20231408"/>
  <p:tag name="KSO_WM_UNIT_LAYERLEVEL" val="1_1_1"/>
  <p:tag name="KSO_WM_TAG_VERSION" val="3.0"/>
  <p:tag name="KSO_WM_BEAUTIFY_FLAG" val="#wm#"/>
  <p:tag name="KSO_WM_UNIT_VALUE" val="86*98"/>
  <p:tag name="KSO_WM_DIAGRAM_GROUP_CODE" val="m1-1"/>
  <p:tag name="KSO_WM_UNIT_TYPE" val="m_h_x"/>
  <p:tag name="KSO_WM_UNIT_INDEX" val="1_7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7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7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6_1"/>
  <p:tag name="KSO_WM_UNIT_ID" val="diagram20231408_6*m_h_f*1_6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阐述观点"/>
  <p:tag name="KSO_WM_UNIT_TEXT_FILL_FORE_SCHEMECOLOR_INDEX" val="1"/>
  <p:tag name="KSO_WM_UNIT_TEXT_FILL_TYPE" val="1"/>
  <p:tag name="KSO_WM_DIAGRAM_USE_COLOR_VALUE" val="{&quot;color_scheme&quot;:1,&quot;color_type&quot;:1,&quot;theme_color_indexes&quot;:[5,5,5,5,5,5]}"/>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UNIT_INDEX" val="1_6_1"/>
  <p:tag name="KSO_WM_UNIT_ID" val="diagram20231408_6*m_h_a*1_6_1"/>
  <p:tag name="KSO_WM_TEMPLATE_CATEGORY" val="diagram"/>
  <p:tag name="KSO_WM_TEMPLATE_INDEX" val="20231408"/>
  <p:tag name="KSO_WM_UNIT_LAYERLEVEL" val="1_1_1"/>
  <p:tag name="KSO_WM_TAG_VERSION" val="3.0"/>
  <p:tag name="KSO_WM_BEAUTIFY_FLAG" val="#wm#"/>
  <p:tag name="KSO_WM_DIAGRAM_GROUP_CODE" val="m1-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x*1_6_1"/>
  <p:tag name="KSO_WM_TEMPLATE_CATEGORY" val="diagram"/>
  <p:tag name="KSO_WM_TEMPLATE_INDEX" val="20231408"/>
  <p:tag name="KSO_WM_UNIT_LAYERLEVEL" val="1_1_1"/>
  <p:tag name="KSO_WM_TAG_VERSION" val="3.0"/>
  <p:tag name="KSO_WM_BEAUTIFY_FLAG" val="#wm#"/>
  <p:tag name="KSO_WM_UNIT_VALUE" val="86*96"/>
  <p:tag name="KSO_WM_DIAGRAM_GROUP_CODE" val="m1-1"/>
  <p:tag name="KSO_WM_UNIT_TYPE" val="m_h_x"/>
  <p:tag name="KSO_WM_UNIT_INDEX" val="1_6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8_6*m_h_i*1_6_1"/>
  <p:tag name="KSO_WM_TEMPLATE_CATEGORY" val="diagram"/>
  <p:tag name="KSO_WM_TEMPLATE_INDEX" val="20231408"/>
  <p:tag name="KSO_WM_UNIT_LAYERLEVEL" val="1_1_1"/>
  <p:tag name="KSO_WM_TAG_VERSION" val="3.0"/>
  <p:tag name="KSO_WM_BEAUTIFY_FLAG" val="#wm#"/>
  <p:tag name="KSO_WM_DIAGRAM_GROUP_CODE" val="m1-1"/>
  <p:tag name="KSO_WM_UNIT_TYPE" val="m_h_i"/>
  <p:tag name="KSO_WM_UNIT_INDEX" val="1_6_1"/>
  <p:tag name="KSO_WM_DIAGRAM_VERSION" val="3"/>
  <p:tag name="KSO_WM_DIAGRAM_COLOR_TRICK" val="1"/>
  <p:tag name="KSO_WM_DIAGRAM_COLOR_TEXT_CAN_REMOVE" val="n"/>
  <p:tag name="KSO_WM_DIAGRAM_MAX_ITEMCNT" val="10"/>
  <p:tag name="KSO_WM_DIAGRAM_MIN_ITEMCNT" val="3"/>
  <p:tag name="KSO_WM_DIAGRAM_VIRTUALLY_FRAME" val="{&quot;height&quot;:359.3500787401576,&quot;left&quot;:73.08342371662766,&quot;top&quot;:158.34716535433068,&quot;width&quot;:805.9114990234375}"/>
  <p:tag name="KSO_WM_DIAGRAM_COLOR_MATCH_VALUE" val="{&quot;shape&quot;:{&quot;fill&quot;:{&quot;gradient&quot;:[{&quot;brightness&quot;:0.4000000059604645,&quot;colorType&quot;:1,&quot;foreColorIndex&quot;:5,&quot;pos&quot;:0,&quot;transparency&quot;:0},{&quot;brightness&quot;:0,&quot;colorType&quot;:1,&quot;foreColorIndex&quot;:5,&quot;pos&quot;:0.9900000095367432,&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179.xml><?xml version="1.0" encoding="utf-8"?>
<p:tagLst xmlns:p="http://schemas.openxmlformats.org/presentationml/2006/main">
  <p:tag name="RESOURCE_RECORD_KEY" val="{&quot;70&quot;:[3323874,3325398,3315797,3327960,3317138]}"/>
</p:tagLst>
</file>

<file path=ppt/tags/tag18.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80.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1"/>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i*1_2"/>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VIRTUALLY_FRAME" val="{&quot;height&quot;:359.3500787401576,&quot;left&quot;:73.08342371662766,&quot;top&quot;:158.34716535433068,&quot;width&quot;:805.9401983306165}"/>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2.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3"/>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3"/>
  <p:tag name="KSO_WM_DIAGRAM_VERSION" val="3"/>
  <p:tag name="KSO_WM_DIAGRAM_COLOR_TRICK" val="1"/>
  <p:tag name="KSO_WM_DIAGRAM_COLOR_TEXT_CAN_REMOVE" val="n"/>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3.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4"/>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4"/>
  <p:tag name="KSO_WM_DIAGRAM_VERSION" val="3"/>
  <p:tag name="KSO_WM_DIAGRAM_COLOR_TRICK" val="1"/>
  <p:tag name="KSO_WM_DIAGRAM_COLOR_TEXT_CAN_REMOVE" val="n"/>
  <p:tag name="KSO_WM_UNIT_LINE_FORE_SCHEMECOLOR_INDEX" val="13"/>
  <p:tag name="KSO_WM_DIAGRAM_MAX_ITEMCNT" val="12"/>
  <p:tag name="KSO_WM_DIAGRAM_MIN_ITEMCNT" val="3"/>
  <p:tag name="KSO_WM_DIAGRAM_COLOR_MATCH_VALUE" val="{&quot;shape&quot;:{&quot;fill&quot;:{&quot;type&quot;:0},&quot;glow&quot;:{&quot;colorType&quot;:0},&quot;line&quot;:{&quot;solidLine&quot;:{&quot;brightness&quot;:0.5,&quot;colorType&quot;:1,&quot;foreColorIndex&quot;:13,&quot;transparency&quot;:0.699999988079071},&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4.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5"/>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5"/>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5.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6"/>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6"/>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6.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7"/>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7"/>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7.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i*1_8"/>
  <p:tag name="KSO_WM_TEMPLATE_CATEGORY" val="diagram"/>
  <p:tag name="KSO_WM_TEMPLATE_INDEX" val="20236929"/>
  <p:tag name="KSO_WM_UNIT_LAYERLEVEL" val="1_1"/>
  <p:tag name="KSO_WM_TAG_VERSION" val="3.0"/>
  <p:tag name="KSO_WM_BEAUTIFY_FLAG" val="#wm#"/>
  <p:tag name="KSO_WM_DIAGRAM_GROUP_CODE" val="m1-1"/>
  <p:tag name="KSO_WM_UNIT_TYPE" val="m_i"/>
  <p:tag name="KSO_WM_UNIT_INDEX" val="1_8"/>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5"/>
  <p:tag name="KSO_WM_DIAGRAM_MAX_ITEMCNT" val="12"/>
  <p:tag name="KSO_WM_DIAGRAM_MIN_ITEMCNT" val="3"/>
  <p:tag name="KSO_WM_DIAGRAM_COLOR_MATCH_VALUE" val="{&quot;shape&quot;:{&quot;fill&quot;:{&quot;solid&quot;:{&quot;brightness&quot;:0.5,&quot;colorType&quot;:1,&quot;foreColorIndex&quot;:13,&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8.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1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89.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2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190.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3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1.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8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8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2.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7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7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3.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6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6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4.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1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5.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1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1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6.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2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7.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2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2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8.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3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199.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3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3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00.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8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8_1"/>
  <p:tag name="KSO_WM_DIAGRAM_VERSION" val="3"/>
  <p:tag name="KSO_WM_DIAGRAM_COLOR_TRICK" val="1"/>
  <p:tag name="KSO_WM_DIAGRAM_COLOR_TEXT_CAN_REMOVE" val="n"/>
  <p:tag name="KSO_WM_UNIT_VALUE" val="19"/>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1.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8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8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2.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7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7_1"/>
  <p:tag name="KSO_WM_DIAGRAM_VERSION" val="3"/>
  <p:tag name="KSO_WM_DIAGRAM_COLOR_TRICK" val="1"/>
  <p:tag name="KSO_WM_DIAGRAM_COLOR_TEXT_CAN_REMOVE" val="n"/>
  <p:tag name="KSO_WM_UNIT_VALUE" val="19"/>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3.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7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7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4.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6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UNIT_VALUE" val="19"/>
  <p:tag name="KSO_WM_DIAGRAM_GROUP_CODE" val="m1-1"/>
  <p:tag name="KSO_WM_UNIT_TYPE" val="m_h_f"/>
  <p:tag name="KSO_WM_UNIT_INDEX" val="1_6_1"/>
  <p:tag name="KSO_WM_DIAGRAM_VERSION" val="3"/>
  <p:tag name="KSO_WM_DIAGRAM_COLOR_TRICK" val="1"/>
  <p:tag name="KSO_WM_DIAGRAM_COLOR_TEXT_CAN_REMOVE" val="n"/>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5.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6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6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6.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4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7.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i*1_5_1"/>
  <p:tag name="KSO_WM_TEMPLATE_CATEGORY" val="diagram"/>
  <p:tag name="KSO_WM_TEMPLATE_INDEX" val="20236929"/>
  <p:tag name="KSO_WM_UNIT_LAYERLEVEL" val="1_1_1"/>
  <p:tag name="KSO_WM_TAG_VERSION" val="3.0"/>
  <p:tag name="KSO_WM_BEAUTIFY_FLAG" val="#wm#"/>
  <p:tag name="KSO_WM_DIAGRAM_GROUP_CODE" val="m1-1"/>
  <p:tag name="KSO_WM_UNIT_TYPE" val="m_h_i"/>
  <p:tag name="KSO_WM_UNIT_INDEX" val="1_5_1"/>
  <p:tag name="KSO_WM_DIAGRAM_VERSION" val="3"/>
  <p:tag name="KSO_WM_DIAGRAM_COLOR_TRICK" val="1"/>
  <p:tag name="KSO_WM_DIAGRAM_COLOR_TEXT_CAN_REMOVE" val="n"/>
  <p:tag name="KSO_WM_UNIT_LINE_FORE_SCHEMECOLOR_INDEX" val="5"/>
  <p:tag name="KSO_WM_DIAGRAM_MAX_ITEMCNT" val="12"/>
  <p:tag name="KSO_WM_DIAGRAM_MIN_ITEMCNT" val="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8.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4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4_1"/>
  <p:tag name="KSO_WM_DIAGRAM_VERSION" val="3"/>
  <p:tag name="KSO_WM_DIAGRAM_COLOR_TRICK" val="1"/>
  <p:tag name="KSO_WM_DIAGRAM_COLOR_TEXT_CAN_REMOVE" val="n"/>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09.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4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4_2"/>
  <p:tag name="KSO_WM_DIAGRAM_VERSION" val="3"/>
  <p:tag name="KSO_WM_DIAGRAM_COLOR_TRICK" val="1"/>
  <p:tag name="KSO_WM_DIAGRAM_COLOR_TEXT_CAN_REMOVE" val="n"/>
  <p:tag name="KSO_WM_UNIT_ISCONTENTSTITLE" val="0"/>
  <p:tag name="KSO_WM_UNIT_ISNUMDGMTITLE" val="0"/>
  <p:tag name="KSO_WM_UNIT_NOCLEAR" val="0"/>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10.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f*1_5_1"/>
  <p:tag name="KSO_WM_TEMPLATE_CATEGORY" val="diagram"/>
  <p:tag name="KSO_WM_TEMPLATE_INDEX" val="20236929"/>
  <p:tag name="KSO_WM_UNIT_LAYERLEVEL" val="1_1_1"/>
  <p:tag name="KSO_WM_TAG_VERSION" val="3.0"/>
  <p:tag name="KSO_WM_BEAUTIFY_FLAG" val="#wm#"/>
  <p:tag name="KSO_WM_UNIT_SUBTYPE" val="a"/>
  <p:tag name="KSO_WM_UNIT_NOCLEAR" val="0"/>
  <p:tag name="KSO_WM_DIAGRAM_GROUP_CODE" val="m1-1"/>
  <p:tag name="KSO_WM_UNIT_TYPE" val="m_h_f"/>
  <p:tag name="KSO_WM_UNIT_INDEX" val="1_5_1"/>
  <p:tag name="KSO_WM_DIAGRAM_VERSION" val="3"/>
  <p:tag name="KSO_WM_DIAGRAM_COLOR_TRICK" val="1"/>
  <p:tag name="KSO_WM_DIAGRAM_COLOR_TEXT_CAN_REMOVE" val="n"/>
  <p:tag name="KSO_WM_UNIT_VALUE" val="19"/>
  <p:tag name="KSO_WM_UNIT_PRESET_TEXT" val="单击输入项正文，文字是您思想的提炼"/>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1.xml><?xml version="1.0" encoding="utf-8"?>
<p:tagLst xmlns:p="http://schemas.openxmlformats.org/presentationml/2006/main">
  <p:tag name="KSO_WM_DIAGRAM_VIRTUALLY_FRAME" val="{&quot;height&quot;:359.3500787401576,&quot;left&quot;:73.08342371662766,&quot;top&quot;:158.34716535433068,&quot;width&quot;:805.9401983306165}"/>
  <p:tag name="KSO_WM_UNIT_HIGHLIGHT" val="0"/>
  <p:tag name="KSO_WM_UNIT_COMPATIBLE" val="0"/>
  <p:tag name="KSO_WM_UNIT_DIAGRAM_ISNUMVISUAL" val="0"/>
  <p:tag name="KSO_WM_UNIT_DIAGRAM_ISREFERUNIT" val="0"/>
  <p:tag name="KSO_WM_UNIT_ID" val="diagram20236929_6*m_h_a*1_5_2"/>
  <p:tag name="KSO_WM_TEMPLATE_CATEGORY" val="diagram"/>
  <p:tag name="KSO_WM_TEMPLATE_INDEX" val="20236929"/>
  <p:tag name="KSO_WM_UNIT_LAYERLEVEL" val="1_1_1"/>
  <p:tag name="KSO_WM_TAG_VERSION" val="3.0"/>
  <p:tag name="KSO_WM_BEAUTIFY_FLAG" val="#wm#"/>
  <p:tag name="KSO_WM_DIAGRAM_GROUP_CODE" val="m1-1"/>
  <p:tag name="KSO_WM_UNIT_TYPE" val="m_h_a"/>
  <p:tag name="KSO_WM_UNIT_INDEX" val="1_5_2"/>
  <p:tag name="KSO_WM_DIAGRAM_VERSION" val="3"/>
  <p:tag name="KSO_WM_DIAGRAM_COLOR_TRICK" val="1"/>
  <p:tag name="KSO_WM_DIAGRAM_COLOR_TEXT_CAN_REMOVE" val="n"/>
  <p:tag name="KSO_WM_UNIT_ISCONTENTSTITLE" val="0"/>
  <p:tag name="KSO_WM_UNIT_ISNUMDGMTITLE" val="0"/>
  <p:tag name="KSO_WM_UNIT_NOCLEAR" val="0"/>
  <p:tag name="KSO_WM_UNIT_VALUE" val="15"/>
  <p:tag name="KSO_WM_UNIT_PRESET_TEXT" val="添加项标题"/>
  <p:tag name="KSO_WM_UNIT_TEXT_FILL_FORE_SCHEMECOLOR_INDEX" val="1"/>
  <p:tag name="KSO_WM_UNIT_TEXT_FILL_TYPE" val="1"/>
  <p:tag name="KSO_WM_DIAGRAM_MAX_ITEMCNT" val="12"/>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1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1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2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2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3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3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4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4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5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5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6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6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7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7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9_6*m_h_i*1_8_2"/>
  <p:tag name="KSO_WM_TEMPLATE_CATEGORY" val="diagram"/>
  <p:tag name="KSO_WM_TEMPLATE_INDEX" val="20236929"/>
  <p:tag name="KSO_WM_UNIT_LAYERLEVEL" val="1_1_1"/>
  <p:tag name="KSO_WM_TAG_VERSION" val="3.0"/>
  <p:tag name="KSO_WM_BEAUTIFY_FLAG" val="#wm#"/>
  <p:tag name="KSO_WM_DIAGRAM_GROUP_CODE" val="m1-1"/>
  <p:tag name="KSO_WM_UNIT_SUBTYPE" val="nb"/>
  <p:tag name="KSO_WM_UNIT_TYPE" val="m_h_i"/>
  <p:tag name="KSO_WM_UNIT_INDEX" val="1_8_2"/>
  <p:tag name="KSO_WM_DIAGRAM_VERSION" val="3"/>
  <p:tag name="KSO_WM_DIAGRAM_COLOR_TRICK" val="1"/>
  <p:tag name="KSO_WM_DIAGRAM_COLOR_TEXT_CAN_REMOVE" val="n"/>
  <p:tag name="KSO_WM_UNIT_TEXT_FILL_TYPE" val="1"/>
  <p:tag name="KSO_WM_DIAGRAM_VIRTUALLY_FRAME" val="{&quot;height&quot;:359.3500787401576,&quot;left&quot;:73.08342371662766,&quot;top&quot;:158.34716535433068,&quot;width&quot;:805.9401983306165}"/>
  <p:tag name="KSO_WM_UNIT_FILL_TYPE" val="1"/>
  <p:tag name="KSO_WM_UNIT_FILL_FORE_SCHEMECOLOR_INDEX" val="5"/>
  <p:tag name="KSO_WM_UNIT_FILL_FORE_SCHEMECOLOR_INDEX_BRIGHTNESS" val="0"/>
  <p:tag name="KSO_WM_DIAGRAM_MAX_ITEMCNT" val="12"/>
  <p:tag name="KSO_WM_DIAGRAM_MIN_ITEMCNT" val="3"/>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20.xml><?xml version="1.0" encoding="utf-8"?>
<p:tagLst xmlns:p="http://schemas.openxmlformats.org/presentationml/2006/main">
  <p:tag name="RESOURCE_RECORD_KEY" val="{&quot;70&quot;:[3323874,3325398,3315797,3327960]}"/>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1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TYPE" val="m_h_f"/>
  <p:tag name="KSO_WM_UNIT_INDEX" val="1_1_1"/>
  <p:tag name="KSO_WM_DIAGRAM_VERSION" val="3"/>
  <p:tag name="KSO_WM_DIAGRAM_COLOR_TRICK" val="1"/>
  <p:tag name="KSO_WM_DIAGRAM_COLOR_TEXT_CAN_REMOVE" val="n"/>
  <p:tag name="KSO_WM_DIAGRAM_GROUP_CODE" val="m1-1"/>
  <p:tag name="KSO_WM_UNIT_VALUE" val="20"/>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1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1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VALUE" val="9"/>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3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TYPE" val="m_h_f"/>
  <p:tag name="KSO_WM_UNIT_INDEX" val="1_3_1"/>
  <p:tag name="KSO_WM_DIAGRAM_VERSION" val="3"/>
  <p:tag name="KSO_WM_DIAGRAM_COLOR_TRICK" val="1"/>
  <p:tag name="KSO_WM_DIAGRAM_COLOR_TEXT_CAN_REMOVE" val="n"/>
  <p:tag name="KSO_WM_DIAGRAM_GROUP_CODE" val="m1-1"/>
  <p:tag name="KSO_WM_UNIT_VALUE" val="20"/>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3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3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5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TYPE" val="m_h_f"/>
  <p:tag name="KSO_WM_UNIT_INDEX" val="1_5_1"/>
  <p:tag name="KSO_WM_DIAGRAM_VERSION" val="3"/>
  <p:tag name="KSO_WM_DIAGRAM_COLOR_TRICK" val="1"/>
  <p:tag name="KSO_WM_DIAGRAM_COLOR_TEXT_CAN_REMOVE" val="n"/>
  <p:tag name="KSO_WM_DIAGRAM_GROUP_CODE" val="m1-1"/>
  <p:tag name="KSO_WM_UNIT_VALUE" val="20"/>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5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5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VALUE" val="9"/>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2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TYPE" val="m_h_f"/>
  <p:tag name="KSO_WM_UNIT_INDEX" val="1_2_1"/>
  <p:tag name="KSO_WM_DIAGRAM_VERSION" val="3"/>
  <p:tag name="KSO_WM_DIAGRAM_COLOR_TRICK" val="1"/>
  <p:tag name="KSO_WM_DIAGRAM_COLOR_TEXT_CAN_REMOVE" val="n"/>
  <p:tag name="KSO_WM_DIAGRAM_GROUP_CODE" val="m1-1"/>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UNIT_VALUE" val="30"/>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2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2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4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TYPE" val="m_h_f"/>
  <p:tag name="KSO_WM_UNIT_INDEX" val="1_4_1"/>
  <p:tag name="KSO_WM_DIAGRAM_VERSION" val="3"/>
  <p:tag name="KSO_WM_DIAGRAM_COLOR_TRICK" val="1"/>
  <p:tag name="KSO_WM_DIAGRAM_COLOR_TEXT_CAN_REMOVE" val="n"/>
  <p:tag name="KSO_WM_DIAGRAM_GROUP_CODE" val="m1-1"/>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3.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4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4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f*1_6_1"/>
  <p:tag name="KSO_WM_TEMPLATE_CATEGORY" val="diagram"/>
  <p:tag name="KSO_WM_TEMPLATE_INDEX" val="20234795"/>
  <p:tag name="KSO_WM_UNIT_LAYERLEVEL" val="1_1_1"/>
  <p:tag name="KSO_WM_TAG_VERSION" val="3.0"/>
  <p:tag name="KSO_WM_BEAUTIFY_FLAG" val="#wm#"/>
  <p:tag name="KSO_WM_UNIT_SUBTYPE" val="a"/>
  <p:tag name="KSO_WM_UNIT_NOCLEAR" val="0"/>
  <p:tag name="KSO_WM_UNIT_VALUE" val="30"/>
  <p:tag name="KSO_WM_UNIT_TYPE" val="m_h_f"/>
  <p:tag name="KSO_WM_UNIT_INDEX" val="1_6_1"/>
  <p:tag name="KSO_WM_DIAGRAM_VERSION" val="3"/>
  <p:tag name="KSO_WM_DIAGRAM_COLOR_TRICK" val="1"/>
  <p:tag name="KSO_WM_DIAGRAM_COLOR_TEXT_CAN_REMOVE" val="n"/>
  <p:tag name="KSO_WM_DIAGRAM_GROUP_CODE" val="m1-1"/>
  <p:tag name="KSO_WM_UNIT_PRESET_TEXT" val="单击输入你的正文，文字是您思想的提炼"/>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a*1_6_1"/>
  <p:tag name="KSO_WM_TEMPLATE_CATEGORY" val="diagram"/>
  <p:tag name="KSO_WM_TEMPLATE_INDEX" val="20234795"/>
  <p:tag name="KSO_WM_UNIT_LAYERLEVEL" val="1_1_1"/>
  <p:tag name="KSO_WM_TAG_VERSION" val="3.0"/>
  <p:tag name="KSO_WM_BEAUTIFY_FLAG" val="#wm#"/>
  <p:tag name="KSO_WM_UNIT_ISCONTENTSTITLE" val="0"/>
  <p:tag name="KSO_WM_UNIT_ISNUMDGMTITLE" val="0"/>
  <p:tag name="KSO_WM_UNIT_NOCLEAR" val="0"/>
  <p:tag name="KSO_WM_UNIT_TYPE" val="m_h_a"/>
  <p:tag name="KSO_WM_UNIT_INDEX" val="1_6_1"/>
  <p:tag name="KSO_WM_DIAGRAM_VERSION" val="3"/>
  <p:tag name="KSO_WM_DIAGRAM_COLOR_TRICK" val="1"/>
  <p:tag name="KSO_WM_DIAGRAM_COLOR_TEXT_CAN_REMOVE" val="n"/>
  <p:tag name="KSO_WM_DIAGRAM_GROUP_CODE" val="m1-1"/>
  <p:tag name="KSO_WM_UNIT_PRESET_TEXT" val="添加项标题"/>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2_1"/>
  <p:tag name="KSO_WM_TEMPLATE_CATEGORY" val="diagram"/>
  <p:tag name="KSO_WM_TEMPLATE_INDEX" val="20234795"/>
  <p:tag name="KSO_WM_UNIT_LAYERLEVEL" val="1_1_1"/>
  <p:tag name="KSO_WM_TAG_VERSION" val="3.0"/>
  <p:tag name="KSO_WM_BEAUTIFY_FLAG" val="#wm#"/>
  <p:tag name="KSO_WM_UNIT_TYPE" val="m_h_i"/>
  <p:tag name="KSO_WM_UNIT_INDEX" val="1_2_1"/>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3_1"/>
  <p:tag name="KSO_WM_TEMPLATE_CATEGORY" val="diagram"/>
  <p:tag name="KSO_WM_TEMPLATE_INDEX" val="20234795"/>
  <p:tag name="KSO_WM_UNIT_LAYERLEVEL" val="1_1_1"/>
  <p:tag name="KSO_WM_TAG_VERSION" val="3.0"/>
  <p:tag name="KSO_WM_BEAUTIFY_FLAG" val="#wm#"/>
  <p:tag name="KSO_WM_UNIT_TYPE" val="m_h_i"/>
  <p:tag name="KSO_WM_UNIT_INDEX" val="1_3_1"/>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4_1"/>
  <p:tag name="KSO_WM_TEMPLATE_CATEGORY" val="diagram"/>
  <p:tag name="KSO_WM_TEMPLATE_INDEX" val="20234795"/>
  <p:tag name="KSO_WM_UNIT_LAYERLEVEL" val="1_1_1"/>
  <p:tag name="KSO_WM_TAG_VERSION" val="3.0"/>
  <p:tag name="KSO_WM_BEAUTIFY_FLAG" val="#wm#"/>
  <p:tag name="KSO_WM_UNIT_TYPE" val="m_h_i"/>
  <p:tag name="KSO_WM_UNIT_INDEX" val="1_4_1"/>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5_1"/>
  <p:tag name="KSO_WM_TEMPLATE_CATEGORY" val="diagram"/>
  <p:tag name="KSO_WM_TEMPLATE_INDEX" val="20234795"/>
  <p:tag name="KSO_WM_UNIT_LAYERLEVEL" val="1_1_1"/>
  <p:tag name="KSO_WM_TAG_VERSION" val="3.0"/>
  <p:tag name="KSO_WM_BEAUTIFY_FLAG" val="#wm#"/>
  <p:tag name="KSO_WM_UNIT_TYPE" val="m_h_i"/>
  <p:tag name="KSO_WM_UNIT_INDEX" val="1_5_1"/>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6_1"/>
  <p:tag name="KSO_WM_TEMPLATE_CATEGORY" val="diagram"/>
  <p:tag name="KSO_WM_TEMPLATE_INDEX" val="20234795"/>
  <p:tag name="KSO_WM_UNIT_LAYERLEVEL" val="1_1_1"/>
  <p:tag name="KSO_WM_TAG_VERSION" val="3.0"/>
  <p:tag name="KSO_WM_BEAUTIFY_FLAG" val="#wm#"/>
  <p:tag name="KSO_WM_UNIT_TYPE" val="m_h_i"/>
  <p:tag name="KSO_WM_UNIT_INDEX" val="1_6_1"/>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1_1"/>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1_1"/>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1_2"/>
  <p:tag name="KSO_WM_TEMPLATE_CATEGORY" val="diagram"/>
  <p:tag name="KSO_WM_TEMPLATE_INDEX" val="20234795"/>
  <p:tag name="KSO_WM_UNIT_LAYERLEVEL" val="1_1_1"/>
  <p:tag name="KSO_WM_TAG_VERSION" val="3.0"/>
  <p:tag name="KSO_WM_BEAUTIFY_FLAG" val="#wm#"/>
  <p:tag name="KSO_WM_UNIT_TYPE" val="m_h_i"/>
  <p:tag name="KSO_WM_UNIT_INDEX" val="1_1_2"/>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1_3"/>
  <p:tag name="KSO_WM_TEMPLATE_CATEGORY" val="diagram"/>
  <p:tag name="KSO_WM_TEMPLATE_INDEX" val="20234795"/>
  <p:tag name="KSO_WM_UNIT_LAYERLEVEL" val="1_1_1"/>
  <p:tag name="KSO_WM_TAG_VERSION" val="3.0"/>
  <p:tag name="KSO_WM_BEAUTIFY_FLAG" val="#wm#"/>
  <p:tag name="KSO_WM_UNIT_TYPE" val="m_h_i"/>
  <p:tag name="KSO_WM_UNIT_INDEX" val="1_1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2_2"/>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2_2"/>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2_3"/>
  <p:tag name="KSO_WM_TEMPLATE_CATEGORY" val="diagram"/>
  <p:tag name="KSO_WM_TEMPLATE_INDEX" val="20234795"/>
  <p:tag name="KSO_WM_UNIT_LAYERLEVEL" val="1_1_1"/>
  <p:tag name="KSO_WM_TAG_VERSION" val="3.0"/>
  <p:tag name="KSO_WM_BEAUTIFY_FLAG" val="#wm#"/>
  <p:tag name="KSO_WM_UNIT_TYPE" val="m_h_i"/>
  <p:tag name="KSO_WM_UNIT_INDEX" val="1_2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2_4"/>
  <p:tag name="KSO_WM_TEMPLATE_CATEGORY" val="diagram"/>
  <p:tag name="KSO_WM_TEMPLATE_INDEX" val="20234795"/>
  <p:tag name="KSO_WM_UNIT_LAYERLEVEL" val="1_1_1"/>
  <p:tag name="KSO_WM_TAG_VERSION" val="3.0"/>
  <p:tag name="KSO_WM_BEAUTIFY_FLAG" val="#wm#"/>
  <p:tag name="KSO_WM_UNIT_TYPE" val="m_h_i"/>
  <p:tag name="KSO_WM_UNIT_INDEX" val="1_2_4"/>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3_2"/>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3_2"/>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3_3"/>
  <p:tag name="KSO_WM_TEMPLATE_CATEGORY" val="diagram"/>
  <p:tag name="KSO_WM_TEMPLATE_INDEX" val="20234795"/>
  <p:tag name="KSO_WM_UNIT_LAYERLEVEL" val="1_1_1"/>
  <p:tag name="KSO_WM_TAG_VERSION" val="3.0"/>
  <p:tag name="KSO_WM_BEAUTIFY_FLAG" val="#wm#"/>
  <p:tag name="KSO_WM_UNIT_TYPE" val="m_h_i"/>
  <p:tag name="KSO_WM_UNIT_INDEX" val="1_3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3_4"/>
  <p:tag name="KSO_WM_TEMPLATE_CATEGORY" val="diagram"/>
  <p:tag name="KSO_WM_TEMPLATE_INDEX" val="20234795"/>
  <p:tag name="KSO_WM_UNIT_LAYERLEVEL" val="1_1_1"/>
  <p:tag name="KSO_WM_TAG_VERSION" val="3.0"/>
  <p:tag name="KSO_WM_BEAUTIFY_FLAG" val="#wm#"/>
  <p:tag name="KSO_WM_UNIT_TYPE" val="m_h_i"/>
  <p:tag name="KSO_WM_UNIT_INDEX" val="1_3_4"/>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4_2"/>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4_2"/>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4_3"/>
  <p:tag name="KSO_WM_TEMPLATE_CATEGORY" val="diagram"/>
  <p:tag name="KSO_WM_TEMPLATE_INDEX" val="20234795"/>
  <p:tag name="KSO_WM_UNIT_LAYERLEVEL" val="1_1_1"/>
  <p:tag name="KSO_WM_TAG_VERSION" val="3.0"/>
  <p:tag name="KSO_WM_BEAUTIFY_FLAG" val="#wm#"/>
  <p:tag name="KSO_WM_UNIT_TYPE" val="m_h_i"/>
  <p:tag name="KSO_WM_UNIT_INDEX" val="1_4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4_4"/>
  <p:tag name="KSO_WM_TEMPLATE_CATEGORY" val="diagram"/>
  <p:tag name="KSO_WM_TEMPLATE_INDEX" val="20234795"/>
  <p:tag name="KSO_WM_UNIT_LAYERLEVEL" val="1_1_1"/>
  <p:tag name="KSO_WM_TAG_VERSION" val="3.0"/>
  <p:tag name="KSO_WM_BEAUTIFY_FLAG" val="#wm#"/>
  <p:tag name="KSO_WM_UNIT_TYPE" val="m_h_i"/>
  <p:tag name="KSO_WM_UNIT_INDEX" val="1_4_4"/>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5_2"/>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5_2"/>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5_3"/>
  <p:tag name="KSO_WM_TEMPLATE_CATEGORY" val="diagram"/>
  <p:tag name="KSO_WM_TEMPLATE_INDEX" val="20234795"/>
  <p:tag name="KSO_WM_UNIT_LAYERLEVEL" val="1_1_1"/>
  <p:tag name="KSO_WM_TAG_VERSION" val="3.0"/>
  <p:tag name="KSO_WM_BEAUTIFY_FLAG" val="#wm#"/>
  <p:tag name="KSO_WM_UNIT_TYPE" val="m_h_i"/>
  <p:tag name="KSO_WM_UNIT_INDEX" val="1_5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5_4"/>
  <p:tag name="KSO_WM_TEMPLATE_CATEGORY" val="diagram"/>
  <p:tag name="KSO_WM_TEMPLATE_INDEX" val="20234795"/>
  <p:tag name="KSO_WM_UNIT_LAYERLEVEL" val="1_1_1"/>
  <p:tag name="KSO_WM_TAG_VERSION" val="3.0"/>
  <p:tag name="KSO_WM_BEAUTIFY_FLAG" val="#wm#"/>
  <p:tag name="KSO_WM_UNIT_TYPE" val="m_h_i"/>
  <p:tag name="KSO_WM_UNIT_INDEX" val="1_5_4"/>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6_2"/>
  <p:tag name="KSO_WM_TEMPLATE_CATEGORY" val="diagram"/>
  <p:tag name="KSO_WM_TEMPLATE_INDEX" val="20234795"/>
  <p:tag name="KSO_WM_UNIT_LAYERLEVEL" val="1_1_1"/>
  <p:tag name="KSO_WM_TAG_VERSION" val="3.0"/>
  <p:tag name="KSO_WM_BEAUTIFY_FLAG" val="#wm#"/>
  <p:tag name="KSO_WM_UNIT_SUBTYPE" val="d"/>
  <p:tag name="KSO_WM_UNIT_TYPE" val="m_h_i"/>
  <p:tag name="KSO_WM_UNIT_INDEX" val="1_6_2"/>
  <p:tag name="KSO_WM_DIAGRAM_VERSION" val="3"/>
  <p:tag name="KSO_WM_DIAGRAM_COLOR_TRICK" val="1"/>
  <p:tag name="KSO_WM_DIAGRAM_COLOR_TEXT_CAN_REMOVE" val="n"/>
  <p:tag name="KSO_WM_DIAGRAM_GROUP_CODE" val="m1-1"/>
  <p:tag name="KSO_WM_UNIT_FILL_TYPE" val="3"/>
  <p:tag name="KSO_WM_UNIT_TEXT_FILL_FORE_SCHEMECOLOR_INDEX" val="1"/>
  <p:tag name="KSO_WM_UNIT_TEXT_FILL_TYPE" val="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649999976158142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6_3"/>
  <p:tag name="KSO_WM_TEMPLATE_CATEGORY" val="diagram"/>
  <p:tag name="KSO_WM_TEMPLATE_INDEX" val="20234795"/>
  <p:tag name="KSO_WM_UNIT_LAYERLEVEL" val="1_1_1"/>
  <p:tag name="KSO_WM_TAG_VERSION" val="3.0"/>
  <p:tag name="KSO_WM_BEAUTIFY_FLAG" val="#wm#"/>
  <p:tag name="KSO_WM_UNIT_TYPE" val="m_h_i"/>
  <p:tag name="KSO_WM_UNIT_INDEX" val="1_6_3"/>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5_4*m_h_i*1_6_4"/>
  <p:tag name="KSO_WM_TEMPLATE_CATEGORY" val="diagram"/>
  <p:tag name="KSO_WM_TEMPLATE_INDEX" val="20234795"/>
  <p:tag name="KSO_WM_UNIT_LAYERLEVEL" val="1_1_1"/>
  <p:tag name="KSO_WM_TAG_VERSION" val="3.0"/>
  <p:tag name="KSO_WM_BEAUTIFY_FLAG" val="#wm#"/>
  <p:tag name="KSO_WM_UNIT_TYPE" val="m_h_i"/>
  <p:tag name="KSO_WM_UNIT_INDEX" val="1_6_4"/>
  <p:tag name="KSO_WM_DIAGRAM_VERSION" val="3"/>
  <p:tag name="KSO_WM_DIAGRAM_COLOR_TRICK" val="1"/>
  <p:tag name="KSO_WM_DIAGRAM_COLOR_TEXT_CAN_REMOVE" val="n"/>
  <p:tag name="KSO_WM_DIAGRAM_GROUP_CODE" val="m1-1"/>
  <p:tag name="KSO_WM_DIAGRAM_MAX_ITEMCNT" val="6"/>
  <p:tag name="KSO_WM_DIAGRAM_MIN_ITEMCNT" val="3"/>
  <p:tag name="KSO_WM_DIAGRAM_VIRTUALLY_FRAME" val="{&quot;height&quot;:384.22472440944887,&quot;left&quot;:26.6990234375,&quot;top&quot;:148.70031496062992,&quot;width&quot;:903.5019531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256.xml><?xml version="1.0" encoding="utf-8"?>
<p:tagLst xmlns:p="http://schemas.openxmlformats.org/presentationml/2006/main">
  <p:tag name="RESOURCE_RECORD_KEY" val="{&quot;70&quot;:[3323874,3325398,3315797,3312298,3325822]}"/>
</p:tagLst>
</file>

<file path=ppt/tags/tag257.xml><?xml version="1.0" encoding="utf-8"?>
<p:tagLst xmlns:p="http://schemas.openxmlformats.org/presentationml/2006/main">
  <p:tag name="RESOURCE_RECORD_KEY" val="{&quot;70&quot;:[3323874,3325398,3315797]}"/>
</p:tagLst>
</file>

<file path=ppt/tags/tag258.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i*1_1"/>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5,&quot;colorType&quot;:1,&quot;foreColorIndex&quot;:13,&quot;pos&quot;:0,&quot;transparency&quot;:0.800000011920929},{&quot;brightness&quot;:0.5,&quot;colorType&quot;:1,&quot;foreColorIndex&quot;:13,&quot;pos&quot;:0.6000000238418579,&quot;transparency&quot;:0.4000000059604645},{&quot;brightness&quot;:0.5,&quot;colorType&quot;:1,&quot;foreColorIndex&quot;:13,&quot;pos&quot;:1,&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59.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i*1_2"/>
  <p:tag name="KSO_WM_TEMPLATE_CATEGORY" val="diagram"/>
  <p:tag name="KSO_WM_TEMPLATE_INDEX" val="20236933"/>
  <p:tag name="KSO_WM_UNIT_LAYERLEVEL" val="1_1"/>
  <p:tag name="KSO_WM_TAG_VERSION" val="3.0"/>
  <p:tag name="KSO_WM_BEAUTIFY_FLAG" val="#wm#"/>
  <p:tag name="KSO_WM_DIAGRAM_GROUP_CODE" val="m1-1"/>
  <p:tag name="KSO_WM_UNIT_TYPE" val="m_i"/>
  <p:tag name="KSO_WM_UNIT_INDEX" val="1_2"/>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gradient&quot;:[{&quot;brightness&quot;:0.800000011920929,&quot;colorType&quot;:1,&quot;foreColorIndex&quot;:5,&quot;pos&quot;:0,&quot;transparency&quot;:0},{&quot;brightness&quot;:0.4000000059604645,&quot;colorType&quot;:1,&quot;foreColorIndex&quot;:5,&quot;pos&quot;:0.5299999713897705,&quot;transparency&quot;:0},{&quot;brightness&quot;:0.800000011920929,&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60.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f*1_3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1.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a*1_3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2.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i*1_3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3_1"/>
  <p:tag name="KSO_WM_DIAGRAM_VERSION" val="3"/>
  <p:tag name="KSO_WM_DIAGRAM_COLOR_TRICK" val="1"/>
  <p:tag name="KSO_WM_DIAGRAM_COLOR_TEXT_CAN_REMOVE" val="n"/>
  <p:tag name="KSO_WM_UNIT_PRESET_TEXT" val="03"/>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3.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f*1_2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4.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a*1_2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5.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i*1_2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2_1"/>
  <p:tag name="KSO_WM_DIAGRAM_VERSION" val="3"/>
  <p:tag name="KSO_WM_DIAGRAM_COLOR_TRICK" val="1"/>
  <p:tag name="KSO_WM_DIAGRAM_COLOR_TEXT_CAN_REMOVE" val="n"/>
  <p:tag name="KSO_WM_UNIT_PRESET_TEXT" val="02"/>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6.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f*1_1_1"/>
  <p:tag name="KSO_WM_TEMPLATE_CATEGORY" val="diagram"/>
  <p:tag name="KSO_WM_TEMPLATE_INDEX" val="20236933"/>
  <p:tag name="KSO_WM_UNIT_LAYERLEVEL" val="1_1_1"/>
  <p:tag name="KSO_WM_TAG_VERSION" val="3.0"/>
  <p:tag name="KSO_WM_BEAUTIFY_FLAG" val="#wm#"/>
  <p:tag name="KSO_WM_UNIT_SUBTYPE" val="a"/>
  <p:tag name="KSO_WM_UNIT_NOCLEAR" val="0"/>
  <p:tag name="KSO_WM_UNIT_VALUE" val="39"/>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此处输入您的项正文，文字是您思想的提炼，请尽量言简意赅的阐述观点。&#10;"/>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7.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a*1_1_1"/>
  <p:tag name="KSO_WM_TEMPLATE_CATEGORY" val="diagram"/>
  <p:tag name="KSO_WM_TEMPLATE_INDEX" val="20236933"/>
  <p:tag name="KSO_WM_UNIT_LAYERLEVEL" val="1_1_1"/>
  <p:tag name="KSO_WM_TAG_VERSION" val="3.0"/>
  <p:tag name="KSO_WM_BEAUTIFY_FLAG" val="#wm#"/>
  <p:tag name="KSO_WM_UNIT_ISCONTENTSTITLE" val="0"/>
  <p:tag name="KSO_WM_UNIT_ISNUMDGMTITLE" val="0"/>
  <p:tag name="KSO_WM_UNIT_NOCLEAR" val="0"/>
  <p:tag name="KSO_WM_UNIT_VALUE" val="8"/>
  <p:tag name="KSO_WM_DIAGRAM_GROUP_CODE" val="m1-1"/>
  <p:tag name="KSO_WM_UNIT_TYPE" val="m_h_a"/>
  <p:tag name="KSO_WM_UNIT_INDEX" val="1_1_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8.xml><?xml version="1.0" encoding="utf-8"?>
<p:tagLst xmlns:p="http://schemas.openxmlformats.org/presentationml/2006/main">
  <p:tag name="KSO_WM_DIAGRAM_VIRTUALLY_FRAME" val="{&quot;height&quot;:337.67204106368416,&quot;left&quot;:-1.20001220703125,&quot;top&quot;:104.84677783395364,&quot;width&quot;:962.4000244140625}"/>
  <p:tag name="KSO_WM_UNIT_HIGHLIGHT" val="0"/>
  <p:tag name="KSO_WM_UNIT_COMPATIBLE" val="0"/>
  <p:tag name="KSO_WM_UNIT_DIAGRAM_ISNUMVISUAL" val="0"/>
  <p:tag name="KSO_WM_UNIT_DIAGRAM_ISREFERUNIT" val="0"/>
  <p:tag name="KSO_WM_UNIT_ID" val="diagram20236933_1*m_h_i*1_1_1"/>
  <p:tag name="KSO_WM_TEMPLATE_CATEGORY" val="diagram"/>
  <p:tag name="KSO_WM_TEMPLATE_INDEX" val="20236933"/>
  <p:tag name="KSO_WM_UNIT_LAYERLEVEL" val="1_1_1"/>
  <p:tag name="KSO_WM_TAG_VERSION" val="3.0"/>
  <p:tag name="KSO_WM_BEAUTIFY_FLAG" val="#wm#"/>
  <p:tag name="KSO_WM_DIAGRAM_GROUP_CODE" val="m1-1"/>
  <p:tag name="KSO_WM_UNIT_SUBTYPE" val="d"/>
  <p:tag name="KSO_WM_UNIT_TYPE" val="m_h_i"/>
  <p:tag name="KSO_WM_UNIT_INDEX" val="1_1_1"/>
  <p:tag name="KSO_WM_DIAGRAM_VERSION" val="3"/>
  <p:tag name="KSO_WM_DIAGRAM_COLOR_TRICK" val="1"/>
  <p:tag name="KSO_WM_DIAGRAM_COLOR_TEXT_CAN_REMOVE" val="n"/>
  <p:tag name="KSO_WM_UNIT_PRESET_TEXT" val="01"/>
  <p:tag name="KSO_WM_UNIT_FILL_TYPE" val="3"/>
  <p:tag name="KSO_WM_DIAGRAM_MAX_ITEMCNT" val="5"/>
  <p:tag name="KSO_WM_DIAGRAM_MIN_ITEMCNT" val="3"/>
  <p:tag name="KSO_WM_DIAGRAM_COLOR_MATCH_VALUE" val="{&quot;shape&quot;:{&quot;fill&quot;:{&quot;gradient&quot;:[{&quot;brightness&quot;:0.800000011920929,&quot;colorType&quot;:1,&quot;foreColorIndex&quot;:5,&quot;pos&quot;:0,&quot;transparency&quot;:0},{&quot;brightness&quot;:0.4000000059604645,&quot;colorType&quot;:1,&quot;foreColorIndex&quot;:5,&quot;pos&quot;:0.20999999344348907,&quot;transparency&quot;:0},{&quot;brightness&quot;:0,&quot;colorType&quot;:1,&quot;foreColorIndex&quot;:5,&quot;pos&quot;:0.80000001192092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69.xml><?xml version="1.0" encoding="utf-8"?>
<p:tagLst xmlns:p="http://schemas.openxmlformats.org/presentationml/2006/main">
  <p:tag name="RESOURCE_RECORD_KEY" val="{&quot;70&quot;:[3323874,3325398,3315797,3325900,3327990]}"/>
</p:tagLst>
</file>

<file path=ppt/tags/tag27.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1"/>
  <p:tag name="KSO_WM_TEMPLATE_CATEGORY" val="diagram"/>
  <p:tag name="KSO_WM_TEMPLATE_INDEX" val="20234805"/>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PRESET_TEXT" val="01"/>
  <p:tag name="KSO_WM_UNIT_FILL_TYPE" val="3"/>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2"/>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4"/>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f*1_1_1"/>
  <p:tag name="KSO_WM_TEMPLATE_CATEGORY" val="diagram"/>
  <p:tag name="KSO_WM_TEMPLATE_INDEX" val="20234805"/>
  <p:tag name="KSO_WM_UNIT_LAYERLEVEL" val="1_1_1"/>
  <p:tag name="KSO_WM_TAG_VERSION" val="3.0"/>
  <p:tag name="KSO_WM_BEAUTIFY_FLAG" val="#wm#"/>
  <p:tag name="KSO_WM_UNIT_SUBTYPE" val="a"/>
  <p:tag name="KSO_WM_UNIT_NOCLEAR" val="0"/>
  <p:tag name="KSO_WM_UNIT_VALUE" val="54"/>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此处输入您的项正文，请尽量言简意赅的阐述观点。单击输入您的项正文，请尽量言简意赅的阐述观点。"/>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a*1_1_1"/>
  <p:tag name="KSO_WM_TEMPLATE_CATEGORY" val="diagram"/>
  <p:tag name="KSO_WM_TEMPLATE_INDEX" val="20234805"/>
  <p:tag name="KSO_WM_UNIT_LAYERLEVEL" val="1_1_1"/>
  <p:tag name="KSO_WM_TAG_VERSION" val="3.0"/>
  <p:tag name="KSO_WM_BEAUTIFY_FLAG" val="#wm#"/>
  <p:tag name="KSO_WM_UNIT_ISCONTENTSTITLE" val="0"/>
  <p:tag name="KSO_WM_UNIT_ISNUMDGMTITLE" val="0"/>
  <p:tag name="KSO_WM_UNIT_NOCLEAR" val="0"/>
  <p:tag name="KSO_WM_UNIT_VALUE" val="18"/>
  <p:tag name="KSO_WM_DIAGRAM_GROUP_CODE" val="l1-1"/>
  <p:tag name="KSO_WM_UNIT_TYPE" val="l_h_a"/>
  <p:tag name="KSO_WM_UNIT_INDEX" val="1_1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3"/>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1"/>
  <p:tag name="KSO_WM_TEMPLATE_CATEGORY" val="diagram"/>
  <p:tag name="KSO_WM_TEMPLATE_INDEX" val="20234805"/>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PRESET_TEXT" val="02"/>
  <p:tag name="KSO_WM_UNIT_FILL_TYPE" val="3"/>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2"/>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4"/>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f*1_2_1"/>
  <p:tag name="KSO_WM_TEMPLATE_CATEGORY" val="diagram"/>
  <p:tag name="KSO_WM_TEMPLATE_INDEX" val="20234805"/>
  <p:tag name="KSO_WM_UNIT_LAYERLEVEL" val="1_1_1"/>
  <p:tag name="KSO_WM_TAG_VERSION" val="3.0"/>
  <p:tag name="KSO_WM_BEAUTIFY_FLAG" val="#wm#"/>
  <p:tag name="KSO_WM_UNIT_SUBTYPE" val="a"/>
  <p:tag name="KSO_WM_UNIT_NOCLEAR" val="0"/>
  <p:tag name="KSO_WM_UNIT_VALUE" val="54"/>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输入您的项正文，请尽量言简意赅的阐述观点。单击输入您的项正文，请尽量言简意赅的阐述观点。"/>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8.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a*1_2_1"/>
  <p:tag name="KSO_WM_TEMPLATE_CATEGORY" val="diagram"/>
  <p:tag name="KSO_WM_TEMPLATE_INDEX" val="20234805"/>
  <p:tag name="KSO_WM_UNIT_LAYERLEVEL" val="1_1_1"/>
  <p:tag name="KSO_WM_TAG_VERSION" val="3.0"/>
  <p:tag name="KSO_WM_BEAUTIFY_FLAG" val="#wm#"/>
  <p:tag name="KSO_WM_UNIT_ISCONTENTSTITLE" val="0"/>
  <p:tag name="KSO_WM_UNIT_ISNUMDGMTITLE" val="0"/>
  <p:tag name="KSO_WM_UNIT_NOCLEAR" val="0"/>
  <p:tag name="KSO_WM_UNIT_VALUE" val="18"/>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3"/>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82.xml><?xml version="1.0" encoding="utf-8"?>
<p:tagLst xmlns:p="http://schemas.openxmlformats.org/presentationml/2006/main">
  <p:tag name="RESOURCE_RECORD_KEY" val="{&quot;70&quot;:[3323874,3325398,3315797,3325900]}"/>
</p:tagLst>
</file>

<file path=ppt/tags/tag283.xml><?xml version="1.0" encoding="utf-8"?>
<p:tagLst xmlns:p="http://schemas.openxmlformats.org/presentationml/2006/main">
  <p:tag name="RESOURCE_RECORD_KEY" val="{&quot;70&quot;:[3323874,3325398,3315797]}"/>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3167_1*n_h_h_i*1_2_2_2"/>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5,5,5,5,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3167_1*n_h_i*1_1_1"/>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DIAGRAM_USE_COLOR_VALUE" val="{&quot;color_scheme&quot;:1,&quot;color_type&quot;:1,&quot;theme_color_indexes&quot;:[5,5,5,5,5,5]}"/>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3167_1*n_h_h_i*1_2_2_3"/>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4000000059604645,&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5,5,5,5,5,5]}"/>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3167_1*n_h_h_i*1_2_1_2"/>
  <p:tag name="KSO_WM_TEMPLATE_CATEGORY" val="diagram"/>
  <p:tag name="KSO_WM_TEMPLATE_INDEX" val="20233167"/>
  <p:tag name="KSO_WM_UNIT_LAYERLEVEL" val="1_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5,5,5,5,5]}"/>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3167_1*n_h_i*1_1_2"/>
  <p:tag name="KSO_WM_TEMPLATE_CATEGORY" val="diagram"/>
  <p:tag name="KSO_WM_TEMPLATE_INDEX" val="20233167"/>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quot;colorType&quot;:1,&quot;foreColorIndex&quot;:5,&quot;transparency&quot;:0.62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5,5,5,5,5]}"/>
</p:tagLst>
</file>

<file path=ppt/tags/tag2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167_1*n_h_h_f*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DIAGRAM_USE_COLOR_VALUE" val="{&quot;color_scheme&quot;:1,&quot;color_type&quot;:1,&quot;theme_color_indexes&quot;:[5,5,5,5,5,5]}"/>
</p:tagLst>
</file>

<file path=ppt/tags/tag29.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3167_1*n_h_h_i*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1"/>
  <p:tag name="KSO_WM_UNIT_TEXT_FILL_TYPE" val="1"/>
  <p:tag name="KSO_WM_DIAGRAM_USE_COLOR_VALUE" val="{&quot;color_scheme&quot;:1,&quot;color_type&quot;:1,&quot;theme_color_indexes&quot;:[5,5,5,5,5,5]}"/>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3167_1*n_h_h_i*1_2_1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1"/>
  <p:tag name="KSO_WM_UNIT_TEXT_FILL_TYPE" val="1"/>
  <p:tag name="KSO_WM_DIAGRAM_USE_COLOR_VALUE" val="{&quot;color_scheme&quot;:1,&quot;color_type&quot;:1,&quot;theme_color_indexes&quot;:[5,5,5,5,5,5]}"/>
</p:tagLst>
</file>

<file path=ppt/tags/tag2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167_1*n_h_h_f*1_2_2_1"/>
  <p:tag name="KSO_WM_TEMPLATE_CATEGORY" val="diagram"/>
  <p:tag name="KSO_WM_TEMPLATE_INDEX" val="20233167"/>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增减单击此处添加文本具体内容，简明扼要地阐述您的观点。根据需要可增减单击此处添加文本具体单击此处添加文本"/>
  <p:tag name="KSO_WM_UNIT_TEXT_FILL_FORE_SCHEMECOLOR_INDEX" val="1"/>
  <p:tag name="KSO_WM_UNIT_TEXT_FILL_TYPE" val="1"/>
  <p:tag name="KSO_WM_DIAGRAM_USE_COLOR_VALUE" val="{&quot;color_scheme&quot;:1,&quot;color_type&quot;:1,&quot;theme_color_indexes&quot;:[5,5,5,5,5,5]}"/>
</p:tagLst>
</file>

<file path=ppt/tags/tag2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3167_1*n_h_h_i*1_2_1_3"/>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5,5,5,5,5,5]}"/>
</p:tagLst>
</file>

<file path=ppt/tags/tag294.xml><?xml version="1.0" encoding="utf-8"?>
<p:tagLst xmlns:p="http://schemas.openxmlformats.org/presentationml/2006/main">
  <p:tag name="KSO_WM_DIAGRAM_VERSION" val="3"/>
  <p:tag name="KSO_WM_DIAGRAM_COLOR_TRICK" val="1"/>
  <p:tag name="KSO_WM_DIAGRAM_COLOR_TEXT_CAN_REMOVE" val="n"/>
  <p:tag name="KSO_WM_UNIT_VALUE" val="106*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167_1*n_h_h_x*1_2_1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95.xml><?xml version="1.0" encoding="utf-8"?>
<p:tagLst xmlns:p="http://schemas.openxmlformats.org/presentationml/2006/main">
  <p:tag name="KSO_WM_DIAGRAM_VERSION" val="3"/>
  <p:tag name="KSO_WM_DIAGRAM_COLOR_TRICK" val="1"/>
  <p:tag name="KSO_WM_DIAGRAM_COLOR_TEXT_CAN_REMOVE" val="n"/>
  <p:tag name="KSO_WM_UNIT_VALUE" val="115*106"/>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167_1*n_h_h_x*1_2_2_1"/>
  <p:tag name="KSO_WM_TEMPLATE_CATEGORY" val="diagram"/>
  <p:tag name="KSO_WM_TEMPLATE_INDEX" val="20233167"/>
  <p:tag name="KSO_WM_UNIT_LAYERLEVEL" val="1_1_1_1"/>
  <p:tag name="KSO_WM_TAG_VERSION" val="3.0"/>
  <p:tag name="KSO_WM_BEAUTIFY_FLAG" val="#wm#"/>
  <p:tag name="KSO_WM_DIAGRAM_MAX_ITEMCNT" val="4"/>
  <p:tag name="KSO_WM_DIAGRAM_MIN_ITEMCNT" val="2"/>
  <p:tag name="KSO_WM_DIAGRAM_VIRTUALLY_FRAME" val="{&quot;height&quot;:343.3165283203126,&quot;left&quot;:75.25335330031984,&quot;top&quot;:129.88331064299337,&quot;width&quot;:773.594238281250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296.xml><?xml version="1.0" encoding="utf-8"?>
<p:tagLst xmlns:p="http://schemas.openxmlformats.org/presentationml/2006/main">
  <p:tag name="RESOURCE_RECORD_KEY" val="{&quot;70&quot;:[3323874,3325398,3315797,3327682,3322137]}"/>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1"/>
  <p:tag name="KSO_WM_TEMPLATE_CATEGORY" val="diagram"/>
  <p:tag name="KSO_WM_TEMPLATE_INDEX" val="20234805"/>
  <p:tag name="KSO_WM_UNIT_LAYERLEVEL" val="1_1_1"/>
  <p:tag name="KSO_WM_TAG_VERSION" val="3.0"/>
  <p:tag name="KSO_WM_BEAUTIFY_FLAG" val="#wm#"/>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PRESET_TEXT" val="01"/>
  <p:tag name="KSO_WM_UNIT_FILL_TYPE" val="3"/>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2"/>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4"/>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f*1_1_1"/>
  <p:tag name="KSO_WM_TEMPLATE_CATEGORY" val="diagram"/>
  <p:tag name="KSO_WM_TEMPLATE_INDEX" val="20234805"/>
  <p:tag name="KSO_WM_UNIT_LAYERLEVEL" val="1_1_1"/>
  <p:tag name="KSO_WM_TAG_VERSION" val="3.0"/>
  <p:tag name="KSO_WM_BEAUTIFY_FLAG" val="#wm#"/>
  <p:tag name="KSO_WM_UNIT_SUBTYPE" val="a"/>
  <p:tag name="KSO_WM_UNIT_NOCLEAR" val="0"/>
  <p:tag name="KSO_WM_UNIT_VALUE" val="54"/>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此处输入您的项正文，请尽量言简意赅的阐述观点。单击输入您的项正文，请尽量言简意赅的阐述观点。"/>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a*1_1_1"/>
  <p:tag name="KSO_WM_TEMPLATE_CATEGORY" val="diagram"/>
  <p:tag name="KSO_WM_TEMPLATE_INDEX" val="20234805"/>
  <p:tag name="KSO_WM_UNIT_LAYERLEVEL" val="1_1_1"/>
  <p:tag name="KSO_WM_TAG_VERSION" val="3.0"/>
  <p:tag name="KSO_WM_BEAUTIFY_FLAG" val="#wm#"/>
  <p:tag name="KSO_WM_UNIT_ISCONTENTSTITLE" val="0"/>
  <p:tag name="KSO_WM_UNIT_ISNUMDGMTITLE" val="0"/>
  <p:tag name="KSO_WM_UNIT_NOCLEAR" val="0"/>
  <p:tag name="KSO_WM_UNIT_VALUE" val="18"/>
  <p:tag name="KSO_WM_DIAGRAM_GROUP_CODE" val="l1-1"/>
  <p:tag name="KSO_WM_UNIT_TYPE" val="l_h_a"/>
  <p:tag name="KSO_WM_UNIT_INDEX" val="1_1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1_3"/>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1"/>
  <p:tag name="KSO_WM_TEMPLATE_CATEGORY" val="diagram"/>
  <p:tag name="KSO_WM_TEMPLATE_INDEX" val="20234805"/>
  <p:tag name="KSO_WM_UNIT_LAYERLEVEL" val="1_1_1"/>
  <p:tag name="KSO_WM_TAG_VERSION" val="3.0"/>
  <p:tag name="KSO_WM_BEAUTIFY_FLAG" val="#wm#"/>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PRESET_TEXT" val="02"/>
  <p:tag name="KSO_WM_UNIT_FILL_TYPE" val="3"/>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gradient&quot;:[{&quot;brightness&quot;:0,&quot;colorType&quot;:1,&quot;foreColorIndex&quot;:5,&quot;pos&quot;:0.8700000047683716,&quot;transparency&quot;:1},{&quot;brightness&quot;:0,&quot;colorType&quot;:1,&quot;foreColorIndex&quot;:5,&quot;pos&quot;:1,&quot;transparency&quot;:0.430000007152557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2"/>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4"/>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solid&quot;:{&quot;brightness&quot;:0,&quot;colorType&quot;:1,&quot;foreColorIndex&quot;:5,&quot;transparency&quot;:0.409999996423721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f*1_2_1"/>
  <p:tag name="KSO_WM_TEMPLATE_CATEGORY" val="diagram"/>
  <p:tag name="KSO_WM_TEMPLATE_INDEX" val="20234805"/>
  <p:tag name="KSO_WM_UNIT_LAYERLEVEL" val="1_1_1"/>
  <p:tag name="KSO_WM_TAG_VERSION" val="3.0"/>
  <p:tag name="KSO_WM_BEAUTIFY_FLAG" val="#wm#"/>
  <p:tag name="KSO_WM_UNIT_SUBTYPE" val="a"/>
  <p:tag name="KSO_WM_UNIT_NOCLEAR" val="0"/>
  <p:tag name="KSO_WM_UNIT_VALUE" val="54"/>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此处输入您的项正文，请尽量言简意赅的阐述观点。单击输入您的项正文，请尽量言简意赅的阐述观点。"/>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a*1_2_1"/>
  <p:tag name="KSO_WM_TEMPLATE_CATEGORY" val="diagram"/>
  <p:tag name="KSO_WM_TEMPLATE_INDEX" val="20234805"/>
  <p:tag name="KSO_WM_UNIT_LAYERLEVEL" val="1_1_1"/>
  <p:tag name="KSO_WM_TAG_VERSION" val="3.0"/>
  <p:tag name="KSO_WM_BEAUTIFY_FLAG" val="#wm#"/>
  <p:tag name="KSO_WM_UNIT_ISCONTENTSTITLE" val="0"/>
  <p:tag name="KSO_WM_UNIT_ISNUMDGMTITLE" val="0"/>
  <p:tag name="KSO_WM_UNIT_NOCLEAR" val="0"/>
  <p:tag name="KSO_WM_UNIT_VALUE" val="18"/>
  <p:tag name="KSO_WM_DIAGRAM_GROUP_CODE" val="l1-1"/>
  <p:tag name="KSO_WM_UNIT_TYPE" val="l_h_a"/>
  <p:tag name="KSO_WM_UNIT_INDEX" val="1_2_1"/>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05_1*l_h_i*1_2_3"/>
  <p:tag name="KSO_WM_TEMPLATE_CATEGORY" val="diagram"/>
  <p:tag name="KSO_WM_TEMPLATE_INDEX" val="20234805"/>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VIRTUALLY_FRAME" val="{&quot;height&quot;:367.5,&quot;left&quot;:68.7500454735944,&quot;top&quot;:130.55,&quot;width&quot;:414.5499877929687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5,&quot;transparency&quot;:0.349999994039535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9,9,9,9,9]}"/>
</p:tagLst>
</file>

<file path=ppt/tags/tag309.xml><?xml version="1.0" encoding="utf-8"?>
<p:tagLst xmlns:p="http://schemas.openxmlformats.org/presentationml/2006/main">
  <p:tag name="RESOURCE_RECORD_KEY" val="{&quot;70&quot;:[3323874,3325398,3315797,3325900]}"/>
</p:tagLst>
</file>

<file path=ppt/tags/tag31.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31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4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4_1"/>
  <p:tag name="KSO_WM_UNIT_SUBTYPE" val="a"/>
  <p:tag name="KSO_WM_UNIT_NOCLEAR" val="0"/>
  <p:tag name="KSO_WM_UNIT_VALUE" val="102"/>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3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3_1"/>
  <p:tag name="KSO_WM_UNIT_SUBTYPE" val="a"/>
  <p:tag name="KSO_WM_UNIT_NOCLEAR" val="0"/>
  <p:tag name="KSO_WM_UNIT_VALUE" val="108"/>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2"/>
  <p:tag name="KSO_WM_UNIT_ID" val="diagram20231636_3*n_h_h_i*1_2_3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2"/>
  <p:tag name="KSO_WM_UNIT_ID" val="diagram20231636_3*n_h_h_i*1_2_4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1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2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2_1"/>
  <p:tag name="KSO_WM_UNIT_SUBTYPE" val="a"/>
  <p:tag name="KSO_WM_UNIT_NOCLEAR" val="0"/>
  <p:tag name="KSO_WM_UNIT_VALUE" val="102"/>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h_f*1_2_1_1"/>
  <p:tag name="KSO_WM_TEMPLATE_CATEGORY" val="diagram"/>
  <p:tag name="KSO_WM_TEMPLATE_INDEX" val="20231636"/>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f"/>
  <p:tag name="KSO_WM_UNIT_INDEX" val="1_2_1_1"/>
  <p:tag name="KSO_WM_UNIT_SUBTYPE" val="a"/>
  <p:tag name="KSO_WM_UNIT_NOCLEAR" val="0"/>
  <p:tag name="KSO_WM_UNIT_VALUE" val="108"/>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PRESET_TEXT" val="单击此处输入你的项正文，文字是您思想的提炼，请尽量言简意赅的阐述观点"/>
  <p:tag name="KSO_WM_UNIT_TEXT_FILL_FORE_SCHEMECOLOR_INDEX" val="1"/>
  <p:tag name="KSO_WM_UNIT_TEXT_FILL_TYPE" val="1"/>
  <p:tag name="KSO_WM_DIAGRAM_USE_COLOR_VALUE" val="{&quot;color_scheme&quot;:1,&quot;color_type&quot;:1,&quot;theme_color_indexes&quot;:[5,6,5,6,5,6]}"/>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2"/>
  <p:tag name="KSO_WM_UNIT_ID" val="diagram20231636_3*n_h_h_i*1_2_1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2"/>
  <p:tag name="KSO_WM_UNIT_ID" val="diagram20231636_3*n_h_h_i*1_2_2_2"/>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1"/>
  <p:tag name="KSO_WM_UNIT_FILL_FORE_SCHEMECOLOR_INDEX" val="5"/>
  <p:tag name="KSO_WM_UNIT_FILL_FORE_SCHEMECOLOR_INDEX_BRIGHTNESS" val="0"/>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636_3*n_h_i*1_1_3"/>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 name="KSO_WM_DIAGRAM_USE_COLOR_VALUE" val="{&quot;color_scheme&quot;:1,&quot;color_type&quot;:1,&quot;theme_color_indexes&quot;:[5,6,5,6,5,6]}"/>
</p:tagLst>
</file>

<file path=ppt/tags/tag3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3*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70000000000005,&quot;left&quot;:52.391925644761976,&quot;top&quot;:115.92503937007874,&quot;width&quot;:853.75567626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3"/>
  <p:tag name="KSO_WM_UNIT_PRESET_TEXT" val="添加项标题"/>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i*1_2_1"/>
  <p:tag name="KSO_WM_TEMPLATE_CATEGORY" val="diagram"/>
  <p:tag name="KSO_WM_TEMPLATE_INDEX" val="20231406"/>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gradient&quot;:[{&quot;brightness&quot;:0,&quot;colorType&quot;:1,&quot;foreColorIndex&quot;:5,&quot;pos&quot;:0,&quot;transparency&quot;:1},{&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20.xml><?xml version="1.0" encoding="utf-8"?>
<p:tagLst xmlns:p="http://schemas.openxmlformats.org/presentationml/2006/main">
  <p:tag name="RESOURCE_RECORD_KEY" val="{&quot;70&quot;:[3323874,3325398,3315797,3325900]}"/>
</p:tagLst>
</file>

<file path=ppt/tags/tag32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BEAUTIFY_FLAG" val="#wm#"/>
  <p:tag name="KSO_WM_DIAGRAM_VERSION" val="3"/>
  <p:tag name="KSO_WM_DIAGRAM_COLOR_TEXT_CAN_REMOVE" val="n"/>
  <p:tag name="KSO_WM_DIAGRAM_MAX_ITEMCNT" val="6"/>
  <p:tag name="KSO_WM_DIAGRAM_VIRTUALLY_FRAME" val="{&quot;height&quot;:375.1000061035157,&quot;left&quot;:47.605051577110046,&quot;top&quot;:122.98499694824218,&quot;width&quot;:861.8499755859375}"/>
  <p:tag name="KSO_WM_UNIT_HIGHLIGHT" val="0"/>
  <p:tag name="KSO_WM_UNIT_DIAGRAM_ISNUMVISUAL" val="0"/>
  <p:tag name="KSO_WM_UNIT_ID" val="diagram20231642_1*n_h_a*1_1_1"/>
  <p:tag name="KSO_WM_TEMPLATE_INDEX" val="20231642"/>
  <p:tag name="KSO_WM_TAG_VERSION" val="3.0"/>
  <p:tag name="KSO_WM_UNIT_ISCONTENTSTITLE" val="0"/>
  <p:tag name="KSO_WM_UNIT_ISNUMDGMTITLE" val="0"/>
  <p:tag name="KSO_WM_UNIT_NOCLEAR" val="0"/>
  <p:tag name="KSO_WM_UNIT_VALUE" val="42"/>
  <p:tag name="KSO_WM_DIAGRAM_GROUP_CODE" val="n1-1"/>
  <p:tag name="KSO_WM_UNIT_TYPE" val="n_h_a"/>
  <p:tag name="KSO_WM_UNIT_INDEX" val="1_1_1"/>
  <p:tag name="KSO_WM_DIAGRAM_COLOR_TRICK" val="1"/>
  <p:tag name="KSO_WM_DIAGRAM_MIN_ITEMCNT" val="2"/>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1*n_h_h_f*1_2_2_1"/>
  <p:tag name="KSO_WM_TEMPLATE_CATEGORY" val="diagram"/>
  <p:tag name="KSO_WM_TEMPLATE_INDEX" val="2023164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1"/>
  <p:tag name="KSO_WM_UNIT_PRESET_TEXT" val="单击输入你的项正文，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1*n_h_h_f*1_2_1_1"/>
  <p:tag name="KSO_WM_TEMPLATE_CATEGORY" val="diagram"/>
  <p:tag name="KSO_WM_TEMPLATE_INDEX" val="20231642"/>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2,&quot;pos&quot;:0,&quot;transparency&quot;:1},{&quot;brightness&quot;:0,&quot;colorType&quot;:1,&quot;foreColorIndex&quot;:6,&quot;pos&quot;:1,&quot;transparency&quot;:0.899999976158142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1"/>
  <p:tag name="KSO_WM_UNIT_PRESET_TEXT" val="单击输入你的项正文，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1*n_h_i*1_1_1"/>
  <p:tag name="KSO_WM_TEMPLATE_CATEGORY" val="diagram"/>
  <p:tag name="KSO_WM_TEMPLATE_INDEX" val="20231642"/>
  <p:tag name="KSO_WM_UNIT_LAYERLEVEL" val="1_1_1"/>
  <p:tag name="KSO_WM_TAG_VERSION" val="3.0"/>
  <p:tag name="KSO_WM_BEAUTIFY_FLAG" val="#wm#"/>
  <p:tag name="KSO_WM_DIAGRAM_GROUP_CODE" val="n1-1"/>
  <p:tag name="KSO_WM_UNIT_TYPE" val="n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6,&quot;pos&quot;:0,&quot;transparency&quot;:0.800000011920929},{&quot;brightness&quot;:0,&quot;colorType&quot;:1,&quot;foreColorIndex&quot;:5,&quot;pos&quot;:1,&quot;transparency&quot;:0.800000011920929}],&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1*n_h_i*1_1_2"/>
  <p:tag name="KSO_WM_TEMPLATE_CATEGORY" val="diagram"/>
  <p:tag name="KSO_WM_TEMPLATE_INDEX" val="20231642"/>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2_1*n_h_h_i*1_2_1_1"/>
  <p:tag name="KSO_WM_TEMPLATE_CATEGORY" val="diagram"/>
  <p:tag name="KSO_WM_TEMPLATE_INDEX" val="20231642"/>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2_1*n_h_h_i*1_2_2_1"/>
  <p:tag name="KSO_WM_TEMPLATE_CATEGORY" val="diagram"/>
  <p:tag name="KSO_WM_TEMPLATE_INDEX" val="20231642"/>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75.1000061035157,&quot;left&quot;:47.605051577110046,&quot;top&quot;:122.98499694824218,&quot;width&quot;:861.849975585937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328.xml><?xml version="1.0" encoding="utf-8"?>
<p:tagLst xmlns:p="http://schemas.openxmlformats.org/presentationml/2006/main">
  <p:tag name="RESOURCE_RECORD_KEY" val="{&quot;70&quot;:[3318889]}"/>
</p:tagLst>
</file>

<file path=ppt/tags/tag3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93_3*l_h_a*1_4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i*1_2_2"/>
  <p:tag name="KSO_WM_TEMPLATE_CATEGORY" val="diagram"/>
  <p:tag name="KSO_WM_TEMPLATE_INDEX" val="20231406"/>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type&quot;:0},&quot;glow&quot;:{&quot;colorType&quot;:0},&quot;line&quot;:{&quot;gradient&quot;:[{&quot;brightness&quot;:0,&quot;colorType&quot;:1,&quot;foreColorIndex&quot;:5,&quot;pos&quot;:0.9100000262260437,&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93_3*l_h_a*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3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093_3*l_h_f*1_1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5,5,5,5,5]}"/>
</p:tagLst>
</file>

<file path=ppt/tags/tag3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093_3*l_h_f*1_4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5,5,5,5,5]}"/>
</p:tagLst>
</file>

<file path=ppt/tags/tag3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93_3*l_h_a*1_2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3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093_3*l_h_f*1_2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5,5,5,5,5]}"/>
</p:tagLst>
</file>

<file path=ppt/tags/tag3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3"/>
  <p:tag name="KSO_WM_TEMPLATE_CATEGORY" val="diagram"/>
  <p:tag name="KSO_WM_TEMPLATE_INDEX" val="20231093"/>
  <p:tag name="KSO_WM_UNIT_LAYERLEVEL" val="1_1_1"/>
  <p:tag name="KSO_WM_TAG_VERSION" val="3.0"/>
  <p:tag name="KSO_WM_DIAGRAM_GROUP_CODE" val="l1-1"/>
  <p:tag name="KSO_WM_UNIT_TYPE" val="l_h_i"/>
  <p:tag name="KSO_WM_UNIT_INDEX" val="1_4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5,5,5,5,5]}"/>
</p:tagLst>
</file>

<file path=ppt/tags/tag3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2"/>
  <p:tag name="KSO_WM_TEMPLATE_CATEGORY" val="diagram"/>
  <p:tag name="KSO_WM_TEMPLATE_INDEX" val="20231093"/>
  <p:tag name="KSO_WM_UNIT_LAYERLEVEL" val="1_1_1"/>
  <p:tag name="KSO_WM_TAG_VERSION" val="3.0"/>
  <p:tag name="KSO_WM_DIAGRAM_GROUP_CODE" val="l1-1"/>
  <p:tag name="KSO_WM_UNIT_TYPE" val="l_h_i"/>
  <p:tag name="KSO_WM_UNIT_INDEX" val="1_4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6"/>
  <p:tag name="KSO_WM_DIAGRAM_USE_COLOR_VALUE" val="{&quot;color_scheme&quot;:1,&quot;color_type&quot;:1,&quot;theme_color_indexes&quot;:[5,5,5,5,5,5]}"/>
</p:tagLst>
</file>

<file path=ppt/tags/tag3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1"/>
  <p:tag name="KSO_WM_TEMPLATE_CATEGORY" val="diagram"/>
  <p:tag name="KSO_WM_TEMPLATE_INDEX" val="20231093"/>
  <p:tag name="KSO_WM_UNIT_LAYERLEVEL" val="1_1_1"/>
  <p:tag name="KSO_WM_TAG_VERSION" val="3.0"/>
  <p:tag name="KSO_WM_DIAGRAM_GROUP_CODE" val="l1-1"/>
  <p:tag name="KSO_WM_UNIT_TYPE" val="l_h_i"/>
  <p:tag name="KSO_WM_UNIT_INDEX" val="1_1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5,5,5,5,5]}"/>
</p:tagLst>
</file>

<file path=ppt/tags/tag3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2"/>
  <p:tag name="KSO_WM_TEMPLATE_CATEGORY" val="diagram"/>
  <p:tag name="KSO_WM_TEMPLATE_INDEX" val="20231093"/>
  <p:tag name="KSO_WM_UNIT_LAYERLEVEL" val="1_1_1"/>
  <p:tag name="KSO_WM_TAG_VERSION" val="3.0"/>
  <p:tag name="KSO_WM_DIAGRAM_GROUP_CODE" val="l1-1"/>
  <p:tag name="KSO_WM_UNIT_TYPE" val="l_h_i"/>
  <p:tag name="KSO_WM_UNIT_INDEX" val="1_1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5,5,5,5,5]}"/>
</p:tagLst>
</file>

<file path=ppt/tags/tag3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2"/>
  <p:tag name="KSO_WM_TEMPLATE_CATEGORY" val="diagram"/>
  <p:tag name="KSO_WM_TEMPLATE_INDEX" val="20231093"/>
  <p:tag name="KSO_WM_UNIT_LAYERLEVEL" val="1_1_1"/>
  <p:tag name="KSO_WM_TAG_VERSION" val="3.0"/>
  <p:tag name="KSO_WM_DIAGRAM_GROUP_CODE" val="l1-1"/>
  <p:tag name="KSO_WM_UNIT_TYPE" val="l_h_i"/>
  <p:tag name="KSO_WM_UNIT_INDEX" val="1_2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5,5,5,5,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i*1_1_1"/>
  <p:tag name="KSO_WM_TEMPLATE_CATEGORY" val="diagram"/>
  <p:tag name="KSO_WM_TEMPLATE_INDEX" val="20231406"/>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solid&quot;:{&quot;brightness&quot;:0,&quot;colorType&quot;:1,&quot;foreColorIndex&quot;:5,&quot;transparency&quot;:0.77999997138977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5,5,5,5,5]}"/>
</p:tagLst>
</file>

<file path=ppt/tags/tag3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2"/>
  <p:tag name="KSO_WM_TEMPLATE_CATEGORY" val="diagram"/>
  <p:tag name="KSO_WM_TEMPLATE_INDEX" val="20231093"/>
  <p:tag name="KSO_WM_UNIT_LAYERLEVEL" val="1_1_1"/>
  <p:tag name="KSO_WM_TAG_VERSION" val="3.0"/>
  <p:tag name="KSO_WM_DIAGRAM_GROUP_CODE" val="l1-1"/>
  <p:tag name="KSO_WM_UNIT_TYPE" val="l_h_i"/>
  <p:tag name="KSO_WM_UNIT_INDEX" val="1_3_2"/>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solidLine&quot;:{&quot;brightness&quot;:0.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5,5,5,5,5]}"/>
</p:tagLst>
</file>

<file path=ppt/tags/tag3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1_3"/>
  <p:tag name="KSO_WM_TEMPLATE_CATEGORY" val="diagram"/>
  <p:tag name="KSO_WM_TEMPLATE_INDEX" val="20231093"/>
  <p:tag name="KSO_WM_UNIT_LAYERLEVEL" val="1_1_1"/>
  <p:tag name="KSO_WM_TAG_VERSION" val="3.0"/>
  <p:tag name="KSO_WM_DIAGRAM_GROUP_CODE" val="l1-1"/>
  <p:tag name="KSO_WM_UNIT_TYPE" val="l_h_i"/>
  <p:tag name="KSO_WM_UNIT_INDEX" val="1_1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3"/>
  <p:tag name="KSO_WM_TEMPLATE_CATEGORY" val="diagram"/>
  <p:tag name="KSO_WM_TEMPLATE_INDEX" val="20231093"/>
  <p:tag name="KSO_WM_UNIT_LAYERLEVEL" val="1_1_1"/>
  <p:tag name="KSO_WM_TAG_VERSION" val="3.0"/>
  <p:tag name="KSO_WM_DIAGRAM_GROUP_CODE" val="l1-1"/>
  <p:tag name="KSO_WM_UNIT_TYPE" val="l_h_i"/>
  <p:tag name="KSO_WM_UNIT_INDEX" val="1_3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gradient&quot;:[{&quot;brightness&quot;:0.20000000298023224,&quot;colorType&quot;:1,&quot;foreColorIndex&quot;:5,&quot;pos&quot;:0,&quot;transparency&quot;:0},{&quot;brightness&quot;:0,&quot;colorType&quot;:1,&quot;foreColorIndex&quot;:5,&quot;pos&quot;:1,&quot;transparency&quot;:0}],&quot;type&quot;:3},&quot;glow&quot;:{&quot;colorType&quot;:0},&quot;line&quot;:{&quot;type&quot;:0},&quot;shadow&quot;:{&quot;brightness&quot;:0.800000011920929,&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3"/>
  <p:tag name="KSO_WM_TEMPLATE_CATEGORY" val="diagram"/>
  <p:tag name="KSO_WM_TEMPLATE_INDEX" val="20231093"/>
  <p:tag name="KSO_WM_UNIT_LAYERLEVEL" val="1_1_1"/>
  <p:tag name="KSO_WM_TAG_VERSION" val="3.0"/>
  <p:tag name="KSO_WM_DIAGRAM_GROUP_CODE" val="l1-1"/>
  <p:tag name="KSO_WM_UNIT_TYPE" val="l_h_i"/>
  <p:tag name="KSO_WM_UNIT_INDEX" val="1_2_3"/>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4_1"/>
  <p:tag name="KSO_WM_TEMPLATE_CATEGORY" val="diagram"/>
  <p:tag name="KSO_WM_TEMPLATE_INDEX" val="20231093"/>
  <p:tag name="KSO_WM_UNIT_LAYERLEVEL" val="1_1_1"/>
  <p:tag name="KSO_WM_TAG_VERSION" val="3.0"/>
  <p:tag name="KSO_WM_DIAGRAM_GROUP_CODE" val="l1-1"/>
  <p:tag name="KSO_WM_UNIT_TYPE" val="l_h_i"/>
  <p:tag name="KSO_WM_UNIT_INDEX" val="1_4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gradient&quot;:[{&quot;brightness&quot;:0.20000000298023224,&quot;colorType&quot;:1,&quot;foreColorIndex&quot;:6,&quot;pos&quot;:0,&quot;transparency&quot;:0},{&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3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2_1"/>
  <p:tag name="KSO_WM_TEMPLATE_CATEGORY" val="diagram"/>
  <p:tag name="KSO_WM_TEMPLATE_INDEX" val="20231093"/>
  <p:tag name="KSO_WM_UNIT_LAYERLEVEL" val="1_1_1"/>
  <p:tag name="KSO_WM_TAG_VERSION" val="3.0"/>
  <p:tag name="KSO_WM_DIAGRAM_GROUP_CODE" val="l1-1"/>
  <p:tag name="KSO_WM_UNIT_TYPE" val="l_h_i"/>
  <p:tag name="KSO_WM_UNIT_INDEX" val="1_2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1,&quot;foreColorIndex&quot;:6,&quot;transparency&quot;:0},&quot;type&quot;:1},&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6"/>
  <p:tag name="KSO_WM_DIAGRAM_USE_COLOR_VALUE" val="{&quot;color_scheme&quot;:1,&quot;color_type&quot;:1,&quot;theme_color_indexes&quot;:[5,5,5,5,5,5]}"/>
</p:tagLst>
</file>

<file path=ppt/tags/tag3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93_3*l_h_i*1_3_1"/>
  <p:tag name="KSO_WM_TEMPLATE_CATEGORY" val="diagram"/>
  <p:tag name="KSO_WM_TEMPLATE_INDEX" val="20231093"/>
  <p:tag name="KSO_WM_UNIT_LAYERLEVEL" val="1_1_1"/>
  <p:tag name="KSO_WM_TAG_VERSION" val="3.0"/>
  <p:tag name="KSO_WM_DIAGRAM_GROUP_CODE" val="l1-1"/>
  <p:tag name="KSO_WM_UNIT_TYPE" val="l_h_i"/>
  <p:tag name="KSO_WM_UNIT_INDEX" val="1_3_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DIAGRAM_USE_COLOR_VALUE" val="{&quot;color_scheme&quot;:1,&quot;color_type&quot;:1,&quot;theme_color_indexes&quot;:[5,5,5,5,5,5]}"/>
</p:tagLst>
</file>

<file path=ppt/tags/tag347.xml><?xml version="1.0" encoding="utf-8"?>
<p:tagLst xmlns:p="http://schemas.openxmlformats.org/presentationml/2006/main">
  <p:tag name="KSO_WM_DIAGRAM_VERSION" val="3"/>
  <p:tag name="KSO_WM_DIAGRAM_COLOR_TRICK" val="2"/>
  <p:tag name="KSO_WM_DIAGRAM_COLOR_TEXT_CAN_REMOVE" val="n"/>
  <p:tag name="KSO_WM_UNIT_VALUE" val="94*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093_3*l_h_x*1_2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3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93_3*l_h_a*1_3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5,5,5,5,5]}"/>
</p:tagLst>
</file>

<file path=ppt/tags/tag3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093_3*l_h_f*1_3_1"/>
  <p:tag name="KSO_WM_TEMPLATE_CATEGORY" val="diagram"/>
  <p:tag name="KSO_WM_TEMPLATE_INDEX" val="20231093"/>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5,5,5,5,5]}"/>
</p:tagLst>
</file>

<file path=ppt/tags/tag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406_3*n_h_a*1_1_1"/>
  <p:tag name="KSO_WM_TEMPLATE_CATEGORY" val="diagram"/>
  <p:tag name="KSO_WM_TEMPLATE_INDEX" val="20231406"/>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FILL_FORE_SCHEMECOLOR_INDEX" val="1"/>
  <p:tag name="KSO_WM_UNIT_TEXT_FILL_TYPE" val="1"/>
  <p:tag name="KSO_WM_DIAGRAM_USE_COLOR_VALUE" val="{&quot;color_scheme&quot;:1,&quot;color_type&quot;:1,&quot;theme_color_indexes&quot;:[5,5,5,5,5,5]}"/>
</p:tagLst>
</file>

<file path=ppt/tags/tag350.xml><?xml version="1.0" encoding="utf-8"?>
<p:tagLst xmlns:p="http://schemas.openxmlformats.org/presentationml/2006/main">
  <p:tag name="KSO_WM_DIAGRAM_VERSION" val="3"/>
  <p:tag name="KSO_WM_DIAGRAM_COLOR_TRICK" val="2"/>
  <p:tag name="KSO_WM_DIAGRAM_COLOR_TEXT_CAN_REMOVE" val="n"/>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093_3*l_h_x*1_3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351.xml><?xml version="1.0" encoding="utf-8"?>
<p:tagLst xmlns:p="http://schemas.openxmlformats.org/presentationml/2006/main">
  <p:tag name="KSO_WM_DIAGRAM_VERSION" val="3"/>
  <p:tag name="KSO_WM_DIAGRAM_COLOR_TRICK" val="2"/>
  <p:tag name="KSO_WM_DIAGRAM_COLOR_TEXT_CAN_REMOVE" val="n"/>
  <p:tag name="KSO_WM_UNIT_VALUE" val="98*10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093_3*l_h_x*1_1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352.xml><?xml version="1.0" encoding="utf-8"?>
<p:tagLst xmlns:p="http://schemas.openxmlformats.org/presentationml/2006/main">
  <p:tag name="KSO_WM_DIAGRAM_VERSION" val="3"/>
  <p:tag name="KSO_WM_DIAGRAM_COLOR_TRICK" val="2"/>
  <p:tag name="KSO_WM_DIAGRAM_COLOR_TEXT_CAN_REMOVE" val="n"/>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093_3*l_h_x*1_4_1"/>
  <p:tag name="KSO_WM_TEMPLATE_CATEGORY" val="diagram"/>
  <p:tag name="KSO_WM_TEMPLATE_INDEX" val="20231093"/>
  <p:tag name="KSO_WM_UNIT_LAYERLEVEL" val="1_1_1"/>
  <p:tag name="KSO_WM_TAG_VERSION" val="3.0"/>
  <p:tag name="KSO_WM_BEAUTIFY_FLAG" val="#wm#"/>
  <p:tag name="KSO_WM_DIAGRAM_MAX_ITEMCNT" val="6"/>
  <p:tag name="KSO_WM_DIAGRAM_MIN_ITEMCNT" val="2"/>
  <p:tag name="KSO_WM_DIAGRAM_VIRTUALLY_FRAME" val="{&quot;height&quot;:363.54998779296875,&quot;left&quot;:31.125006103515624,&quot;top&quot;:171.5000454735944,&quot;width&quot;:875.29998779296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353.xml><?xml version="1.0" encoding="utf-8"?>
<p:tagLst xmlns:p="http://schemas.openxmlformats.org/presentationml/2006/main">
  <p:tag name="RESOURCE_RECORD_KEY" val="{&quot;70&quot;:[3323874,3325398,3315797,3314434]}"/>
</p:tagLst>
</file>

<file path=ppt/tags/tag354.xml><?xml version="1.0" encoding="utf-8"?>
<p:tagLst xmlns:p="http://schemas.openxmlformats.org/presentationml/2006/main">
  <p:tag name="KSO_WM_DIAGRAM_VIRTUALLY_FRAME" val="{&quot;height&quot;:221.14999389648443,&quot;left&quot;:116.02425201656315,&quot;top&quot;:209.72504242183655,&quot;width&quot;:728.051574707031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6959_3*l_h_i*1_1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55.xml><?xml version="1.0" encoding="utf-8"?>
<p:tagLst xmlns:p="http://schemas.openxmlformats.org/presentationml/2006/main">
  <p:tag name="KSO_WM_DIAGRAM_VIRTUALLY_FRAME" val="{&quot;height&quot;:221.14999389648443,&quot;left&quot;:116.02425201656315,&quot;top&quot;:209.72504242183655,&quot;width&quot;:728.051574707031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6959_3*l_h_f*1_1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目录项标题"/>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56.xml><?xml version="1.0" encoding="utf-8"?>
<p:tagLst xmlns:p="http://schemas.openxmlformats.org/presentationml/2006/main">
  <p:tag name="KSO_WM_DIAGRAM_VIRTUALLY_FRAME" val="{&quot;height&quot;:221.14999389648443,&quot;left&quot;:116.02425201656315,&quot;top&quot;:209.72504242183655,&quot;width&quot;:728.051574707031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6959_3*l_h_i*1_2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57.xml><?xml version="1.0" encoding="utf-8"?>
<p:tagLst xmlns:p="http://schemas.openxmlformats.org/presentationml/2006/main">
  <p:tag name="KSO_WM_DIAGRAM_VIRTUALLY_FRAME" val="{&quot;height&quot;:221.14999389648443,&quot;left&quot;:116.02425201656315,&quot;top&quot;:209.72504242183655,&quot;width&quot;:728.051574707031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6959_3*l_h_f*1_2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目录项标题"/>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58.xml><?xml version="1.0" encoding="utf-8"?>
<p:tagLst xmlns:p="http://schemas.openxmlformats.org/presentationml/2006/main">
  <p:tag name="KSO_WM_DIAGRAM_VIRTUALLY_FRAME" val="{&quot;height&quot;:221.14999389648443,&quot;left&quot;:116.02425201656315,&quot;top&quot;:209.72504242183655,&quot;width&quot;:728.051574707031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6959_3*l_h_i*1_3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59.xml><?xml version="1.0" encoding="utf-8"?>
<p:tagLst xmlns:p="http://schemas.openxmlformats.org/presentationml/2006/main">
  <p:tag name="KSO_WM_DIAGRAM_VIRTUALLY_FRAME" val="{&quot;height&quot;:221.14999389648443,&quot;left&quot;:116.02425201656315,&quot;top&quot;:209.72504242183655,&quot;width&quot;:728.051574707031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6959_3*l_h_f*1_3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目录项标题"/>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x*1_1_1"/>
  <p:tag name="KSO_WM_TEMPLATE_CATEGORY" val="diagram"/>
  <p:tag name="KSO_WM_TEMPLATE_INDEX" val="20231406"/>
  <p:tag name="KSO_WM_UNIT_LAYERLEVEL" val="1_1_1"/>
  <p:tag name="KSO_WM_TAG_VERSION" val="3.0"/>
  <p:tag name="KSO_WM_DIAGRAM_GROUP_CODE" val="n1-1"/>
  <p:tag name="KSO_WM_UNIT_VALUE" val="138*138"/>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360.xml><?xml version="1.0" encoding="utf-8"?>
<p:tagLst xmlns:p="http://schemas.openxmlformats.org/presentationml/2006/main">
  <p:tag name="KSO_WM_DIAGRAM_VIRTUALLY_FRAME" val="{&quot;height&quot;:221.14999389648443,&quot;left&quot;:116.02425201656315,&quot;top&quot;:209.72504242183655,&quot;width&quot;:728.0515747070312}"/>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6959_3*l_h_i*1_4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04"/>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61.xml><?xml version="1.0" encoding="utf-8"?>
<p:tagLst xmlns:p="http://schemas.openxmlformats.org/presentationml/2006/main">
  <p:tag name="KSO_WM_DIAGRAM_VIRTUALLY_FRAME" val="{&quot;height&quot;:221.14999389648443,&quot;left&quot;:116.02425201656315,&quot;top&quot;:209.72504242183655,&quot;width&quot;:728.0515747070312}"/>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6959_3*l_h_f*1_4_1"/>
  <p:tag name="KSO_WM_TEMPLATE_CATEGORY" val="diagram"/>
  <p:tag name="KSO_WM_TEMPLATE_INDEX" val="202369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目录项标题"/>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5,5,5,5,5]}"/>
</p:tagLst>
</file>

<file path=ppt/tags/tag362.xml><?xml version="1.0" encoding="utf-8"?>
<p:tagLst xmlns:p="http://schemas.openxmlformats.org/presentationml/2006/main">
  <p:tag name="RESOURCE_RECORD_KEY" val="{&quot;70&quot;:[3323874,3325398,3315797,3330856]}"/>
</p:tagLst>
</file>

<file path=ppt/tags/tag363.xml><?xml version="1.0" encoding="utf-8"?>
<p:tagLst xmlns:p="http://schemas.openxmlformats.org/presentationml/2006/main">
  <p:tag name="ISPRING_FIRST_PUBLISH" val="1"/>
  <p:tag name="ISPRING_PRESENTATION_TITLE" val="8"/>
  <p:tag name="COMMONDATA" val="eyJoZGlkIjoiOWZmMDdlYWY3NzU0NGZkNmY4Y2U5YzIyYzg2MTk1NjIifQ=="/>
  <p:tag name="RESOURCE_RECORD_KEY" val="{&quot;70&quot;:[3317104,3323874,3325398,3315797,3331422,3325524,3327682,3325900,3327990,3322137,3318889,3314434,3330856,3325822]}"/>
  <p:tag name="resource_record_key" val="{&quot;70&quot;:[3317104,3323874,3325398,3315797,3331422,3325524,3327682,3325900,3327990,3322137,3318889,3314434,3330856,3325822,332535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h_i*1_2_1_1"/>
  <p:tag name="KSO_WM_TEMPLATE_CATEGORY" val="diagram"/>
  <p:tag name="KSO_WM_TEMPLATE_INDEX" val="2023140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solid&quot;:{&quot;brightness&quot;:-0.2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5,5,5,5,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h_i*1_2_1_2"/>
  <p:tag name="KSO_WM_TEMPLATE_CATEGORY" val="diagram"/>
  <p:tag name="KSO_WM_TEMPLATE_INDEX" val="2023140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5,5,5,5,5]}"/>
</p:tagLst>
</file>

<file path=ppt/tags/tag39.xml><?xml version="1.0" encoding="utf-8"?>
<p:tagLst xmlns:p="http://schemas.openxmlformats.org/presentationml/2006/main">
  <p:tag name="KSO_WM_BEAUTIFY_FLAG" val="#wm#"/>
  <p:tag name="KSO_WM_UNIT_TYPE" val="l_i"/>
  <p:tag name="KSO_WM_UNIT_INDEX" val="1_1"/>
  <p:tag name="KSO_WM_UNIT_ID" val="diagram19882022_4*l_i*1_1"/>
  <p:tag name="KSO_WM_TEMPLATE_INDEX" val="19882022"/>
  <p:tag name="KSO_WM_TAG_VERSION" val="2.0"/>
  <p:tag name="KSO_WM_DIAGRAM_GROUP_CODE" val="l1-1"/>
  <p:tag name="KSO_WM_SLIDE_ANIMATION_ID" val="3110590"/>
</p:tagLst>
</file>

<file path=ppt/tags/tag4.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40.xml><?xml version="1.0" encoding="utf-8"?>
<p:tagLst xmlns:p="http://schemas.openxmlformats.org/presentationml/2006/main">
  <p:tag name="KSO_WM_BEAUTIFY_FLAG" val="#wm#"/>
  <p:tag name="KSO_WM_UNIT_TYPE" val="l_i"/>
  <p:tag name="KSO_WM_UNIT_INDEX" val="1_1"/>
  <p:tag name="KSO_WM_UNIT_ID" val="diagram19882022_4*l_i*1_1"/>
  <p:tag name="KSO_WM_TEMPLATE_INDEX" val="19882022"/>
  <p:tag name="KSO_WM_TAG_VERSION" val="2.0"/>
  <p:tag name="KSO_WM_DIAGRAM_GROUP_CODE" val="l1-1"/>
  <p:tag name="KSO_WM_SLIDE_ANIMATION_ID" val="311059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h_i*1_2_4_1"/>
  <p:tag name="KSO_WM_TEMPLATE_CATEGORY" val="diagram"/>
  <p:tag name="KSO_WM_TEMPLATE_INDEX" val="2023140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solid&quot;:{&quot;brightness&quot;:-0.25,&quot;colorType&quot;:1,&quot;foreColorIndex&quot;:5,&quot;transparency&quot;:0.680000007152557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5,5,5,5,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06_3*n_h_h_i*1_2_4_2"/>
  <p:tag name="KSO_WM_TEMPLATE_CATEGORY" val="diagram"/>
  <p:tag name="KSO_WM_TEMPLATE_INDEX" val="20231406"/>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7"/>
  <p:tag name="KSO_WM_DIAGRAM_MIN_ITEMCNT" val="2"/>
  <p:tag name="KSO_WM_DIAGRAM_VIRTUALLY_FRAME" val="{&quot;height&quot;:460.51885612427725,&quot;left&quot;:61.04995392086003,&quot;top&quot;:102.4436635607622,&quot;width&quot;:839.5501708984375}"/>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25"/>
  <p:tag name="KSO_WM_DIAGRAM_USE_COLOR_VALUE" val="{&quot;color_scheme&quot;:1,&quot;color_type&quot;:1,&quot;theme_color_indexes&quot;:[5,5,5,5,5,5]}"/>
</p:tagLst>
</file>

<file path=ppt/tags/tag43.xml><?xml version="1.0" encoding="utf-8"?>
<p:tagLst xmlns:p="http://schemas.openxmlformats.org/presentationml/2006/main">
  <p:tag name="KSO_WM_BEAUTIFY_FLAG" val="#wm#"/>
  <p:tag name="KSO_WM_UNIT_TYPE" val="l_i"/>
  <p:tag name="KSO_WM_UNIT_INDEX" val="1_1"/>
  <p:tag name="KSO_WM_UNIT_ID" val="diagram19882022_4*l_i*1_1"/>
  <p:tag name="KSO_WM_TEMPLATE_INDEX" val="19882022"/>
  <p:tag name="KSO_WM_TAG_VERSION" val="2.0"/>
  <p:tag name="KSO_WM_DIAGRAM_GROUP_CODE" val="l1-1"/>
  <p:tag name="KSO_WM_SLIDE_ANIMATION_ID" val="3110590"/>
</p:tagLst>
</file>

<file path=ppt/tags/tag44.xml><?xml version="1.0" encoding="utf-8"?>
<p:tagLst xmlns:p="http://schemas.openxmlformats.org/presentationml/2006/main">
  <p:tag name="KSO_WM_BEAUTIFY_FLAG" val="#wm#"/>
  <p:tag name="KSO_WM_UNIT_TYPE" val="l_i"/>
  <p:tag name="KSO_WM_UNIT_INDEX" val="1_1"/>
  <p:tag name="KSO_WM_UNIT_ID" val="diagram19882022_4*l_i*1_1"/>
  <p:tag name="KSO_WM_TEMPLATE_INDEX" val="19882022"/>
  <p:tag name="KSO_WM_TAG_VERSION" val="2.0"/>
  <p:tag name="KSO_WM_DIAGRAM_GROUP_CODE" val="l1-1"/>
  <p:tag name="KSO_WM_SLIDE_ANIMATION_ID" val="3110590"/>
</p:tagLst>
</file>

<file path=ppt/tags/tag45.xml><?xml version="1.0" encoding="utf-8"?>
<p:tagLst xmlns:p="http://schemas.openxmlformats.org/presentationml/2006/main">
  <p:tag name="KSO_WM_SLIDE_ANIMATION_ID" val="3110590"/>
</p:tagLst>
</file>

<file path=ppt/tags/tag46.xml><?xml version="1.0" encoding="utf-8"?>
<p:tagLst xmlns:p="http://schemas.openxmlformats.org/presentationml/2006/main">
  <p:tag name="KSO_WM_BEAUTIFY_FLAG" val="#wm#"/>
  <p:tag name="KSO_WM_UNIT_TYPE" val="l_h_i"/>
  <p:tag name="KSO_WM_UNIT_INDEX" val="1_1_1"/>
  <p:tag name="KSO_WM_UNIT_ID" val="diagram19882022_4*l_h_i*1_1_1"/>
  <p:tag name="KSO_WM_TEMPLATE_INDEX" val="19882022"/>
  <p:tag name="KSO_WM_TAG_VERSION" val="2.0"/>
  <p:tag name="KSO_WM_DIAGRAM_GROUP_CODE" val="l1-1"/>
  <p:tag name="KSO_WM_UNIT_SUBTYPE" val="d"/>
</p:tagLst>
</file>

<file path=ppt/tags/tag47.xml><?xml version="1.0" encoding="utf-8"?>
<p:tagLst xmlns:p="http://schemas.openxmlformats.org/presentationml/2006/main">
  <p:tag name="KSO_WM_BEAUTIFY_FLAG" val="#wm#"/>
  <p:tag name="KSO_WM_UNIT_TYPE" val="l_h_a"/>
  <p:tag name="KSO_WM_UNIT_INDEX" val="1_1_1"/>
  <p:tag name="KSO_WM_UNIT_ID" val="diagram19882022_4*l_h_a*1_1_1"/>
  <p:tag name="KSO_WM_TEMPLATE_INDEX" val="19882022"/>
  <p:tag name="KSO_WM_TAG_VERSION" val="2.0"/>
  <p:tag name="KSO_WM_DIAGRAM_GROUP_CODE" val="l1-1"/>
</p:tagLst>
</file>

<file path=ppt/tags/tag48.xml><?xml version="1.0" encoding="utf-8"?>
<p:tagLst xmlns:p="http://schemas.openxmlformats.org/presentationml/2006/main">
  <p:tag name="KSO_WM_SLIDE_ANIMATION_ID" val="3110590"/>
</p:tagLst>
</file>

<file path=ppt/tags/tag49.xml><?xml version="1.0" encoding="utf-8"?>
<p:tagLst xmlns:p="http://schemas.openxmlformats.org/presentationml/2006/main">
  <p:tag name="KSO_WM_BEAUTIFY_FLAG" val="#wm#"/>
  <p:tag name="KSO_WM_UNIT_TYPE" val="l_h_i"/>
  <p:tag name="KSO_WM_UNIT_INDEX" val="1_2_1"/>
  <p:tag name="KSO_WM_UNIT_ID" val="diagram19882022_4*l_h_i*1_2_1"/>
  <p:tag name="KSO_WM_TEMPLATE_INDEX" val="19882022"/>
  <p:tag name="KSO_WM_TAG_VERSION" val="2.0"/>
  <p:tag name="KSO_WM_DIAGRAM_GROUP_CODE" val="l1-1"/>
  <p:tag name="KSO_WM_UNIT_SUBTYPE" val="d"/>
</p:tagLst>
</file>

<file path=ppt/tags/tag5.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50.xml><?xml version="1.0" encoding="utf-8"?>
<p:tagLst xmlns:p="http://schemas.openxmlformats.org/presentationml/2006/main">
  <p:tag name="KSO_WM_BEAUTIFY_FLAG" val="#wm#"/>
  <p:tag name="KSO_WM_UNIT_TYPE" val="l_h_a"/>
  <p:tag name="KSO_WM_UNIT_INDEX" val="1_2_1"/>
  <p:tag name="KSO_WM_UNIT_ID" val="diagram19882022_4*l_h_a*1_2_1"/>
  <p:tag name="KSO_WM_TEMPLATE_INDEX" val="19882022"/>
  <p:tag name="KSO_WM_TAG_VERSION" val="2.0"/>
  <p:tag name="KSO_WM_DIAGRAM_GROUP_CODE" val="l1-1"/>
</p:tagLst>
</file>

<file path=ppt/tags/tag51.xml><?xml version="1.0" encoding="utf-8"?>
<p:tagLst xmlns:p="http://schemas.openxmlformats.org/presentationml/2006/main">
  <p:tag name="KSO_WM_SLIDE_ANIMATION_ID" val="3110590"/>
</p:tagLst>
</file>

<file path=ppt/tags/tag52.xml><?xml version="1.0" encoding="utf-8"?>
<p:tagLst xmlns:p="http://schemas.openxmlformats.org/presentationml/2006/main">
  <p:tag name="KSO_WM_BEAUTIFY_FLAG" val="#wm#"/>
  <p:tag name="KSO_WM_UNIT_TYPE" val="l_h_i"/>
  <p:tag name="KSO_WM_UNIT_INDEX" val="1_4_1"/>
  <p:tag name="KSO_WM_UNIT_ID" val="diagram19882022_4*l_h_i*1_4_1"/>
  <p:tag name="KSO_WM_TEMPLATE_INDEX" val="19882022"/>
  <p:tag name="KSO_WM_TAG_VERSION" val="2.0"/>
  <p:tag name="KSO_WM_DIAGRAM_GROUP_CODE" val="l1-1"/>
  <p:tag name="KSO_WM_UNIT_SUBTYPE" val="d"/>
</p:tagLst>
</file>

<file path=ppt/tags/tag53.xml><?xml version="1.0" encoding="utf-8"?>
<p:tagLst xmlns:p="http://schemas.openxmlformats.org/presentationml/2006/main">
  <p:tag name="KSO_WM_BEAUTIFY_FLAG" val="#wm#"/>
  <p:tag name="KSO_WM_UNIT_TYPE" val="l_h_a"/>
  <p:tag name="KSO_WM_UNIT_INDEX" val="1_4_1"/>
  <p:tag name="KSO_WM_UNIT_ID" val="diagram19882022_4*l_h_a*1_4_1"/>
  <p:tag name="KSO_WM_TEMPLATE_INDEX" val="19882022"/>
  <p:tag name="KSO_WM_TAG_VERSION" val="2.0"/>
  <p:tag name="KSO_WM_DIAGRAM_GROUP_CODE" val="l1-1"/>
</p:tagLst>
</file>

<file path=ppt/tags/tag54.xml><?xml version="1.0" encoding="utf-8"?>
<p:tagLst xmlns:p="http://schemas.openxmlformats.org/presentationml/2006/main">
  <p:tag name="KSO_WM_SLIDE_ANIMATION_ID" val="3110590"/>
</p:tagLst>
</file>

<file path=ppt/tags/tag55.xml><?xml version="1.0" encoding="utf-8"?>
<p:tagLst xmlns:p="http://schemas.openxmlformats.org/presentationml/2006/main">
  <p:tag name="KSO_WM_BEAUTIFY_FLAG" val="#wm#"/>
  <p:tag name="KSO_WM_UNIT_TYPE" val="l_h_i"/>
  <p:tag name="KSO_WM_UNIT_INDEX" val="1_3_1"/>
  <p:tag name="KSO_WM_UNIT_ID" val="diagram19882022_4*l_h_i*1_3_1"/>
  <p:tag name="KSO_WM_TEMPLATE_INDEX" val="19882022"/>
  <p:tag name="KSO_WM_TAG_VERSION" val="2.0"/>
  <p:tag name="KSO_WM_DIAGRAM_GROUP_CODE" val="l1-1"/>
  <p:tag name="KSO_WM_UNIT_SUBTYPE" val="d"/>
</p:tagLst>
</file>

<file path=ppt/tags/tag56.xml><?xml version="1.0" encoding="utf-8"?>
<p:tagLst xmlns:p="http://schemas.openxmlformats.org/presentationml/2006/main">
  <p:tag name="KSO_WM_BEAUTIFY_FLAG" val="#wm#"/>
  <p:tag name="KSO_WM_UNIT_TYPE" val="l_h_a"/>
  <p:tag name="KSO_WM_UNIT_INDEX" val="1_3_1"/>
  <p:tag name="KSO_WM_UNIT_ID" val="diagram19882022_4*l_h_a*1_3_1"/>
  <p:tag name="KSO_WM_TEMPLATE_INDEX" val="19882022"/>
  <p:tag name="KSO_WM_TAG_VERSION" val="2.0"/>
  <p:tag name="KSO_WM_DIAGRAM_GROUP_CODE" val="l1-1"/>
</p:tagLst>
</file>

<file path=ppt/tags/tag57.xml><?xml version="1.0" encoding="utf-8"?>
<p:tagLst xmlns:p="http://schemas.openxmlformats.org/presentationml/2006/main">
  <p:tag name="RESOURCE_RECORD_KEY" val="{&quot;70&quot;:[3317104]}"/>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866_1*l_h_i*1_1_1"/>
  <p:tag name="KSO_WM_TEMPLATE_CATEGORY" val="diagram"/>
  <p:tag name="KSO_WM_TEMPLATE_INDEX" val="20231866"/>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87.07305908203125,&quot;left&quot;:549.55,&quot;top&quot;:77.30748620701588,&quot;width&quot;:370.8702451690915}"/>
  <p:tag name="KSO_WM_DIAGRAM_COLOR_MATCH_VALUE" val="{&quot;shape&quot;:{&quot;fill&quot;:{&quot;gradient&quot;:[{&quot;brightness&quot;:0.949999988079071,&quot;colorType&quot;:1,&quot;foreColorIndex&quot;:14,&quot;pos&quot;:0,&quot;transparency&quot;:1},{&quot;brightness&quot;:0.800000011920929,&quot;colorType&quot;:1,&quot;foreColorIndex&quot;:5,&quot;pos&quot;:0.790000021457672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1866_1*l_h_f*1_1_1"/>
  <p:tag name="KSO_WM_TEMPLATE_CATEGORY" val="diagram"/>
  <p:tag name="KSO_WM_TEMPLATE_INDEX" val="20231866"/>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07305908203125,&quot;left&quot;:549.55,&quot;top&quot;:77.30748620701588,&quot;width&quot;:370.8702451690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
  <p:tag name="KSO_WM_DIAGRAM_USE_COLOR_VALUE" val="{&quot;color_scheme&quot;:1,&quot;color_type&quot;:1,&quot;theme_color_indexes&quot;:[5,6,5,6,5,6]}"/>
</p:tagLst>
</file>

<file path=ppt/tags/tag6.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1866_1*l_h_a*1_1_1"/>
  <p:tag name="KSO_WM_TEMPLATE_CATEGORY" val="diagram"/>
  <p:tag name="KSO_WM_TEMPLATE_INDEX" val="20231866"/>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07305908203125,&quot;left&quot;:549.55,&quot;top&quot;:77.30748620701588,&quot;width&quot;:370.87024516909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DIAGRAM_USE_COLOR_VALUE" val="{&quot;color_scheme&quot;:1,&quot;color_type&quot;:1,&quot;theme_color_indexes&quot;:[5,6,5,6,5,6]}"/>
</p:tagLst>
</file>

<file path=ppt/tags/tag61.xml><?xml version="1.0" encoding="utf-8"?>
<p:tagLst xmlns:p="http://schemas.openxmlformats.org/presentationml/2006/main">
  <p:tag name="RESOURCE_RECORD_KEY" val="{&quot;70&quot;:[3323874]}"/>
</p:tagLst>
</file>

<file path=ppt/tags/tag62.xml><?xml version="1.0" encoding="utf-8"?>
<p:tagLst xmlns:p="http://schemas.openxmlformats.org/presentationml/2006/main">
  <p:tag name="KSO_WM_DIAGRAM_VIRTUALLY_FRAME" val="{&quot;height&quot;:208.15212598425197,&quot;left&quot;:81,&quot;top&quot;:189.92393700787403,&quot;width&quot;:816.6421259842518}"/>
</p:tagLst>
</file>

<file path=ppt/tags/tag63.xml><?xml version="1.0" encoding="utf-8"?>
<p:tagLst xmlns:p="http://schemas.openxmlformats.org/presentationml/2006/main">
  <p:tag name="KSO_WM_DIAGRAM_VIRTUALLY_FRAME" val="{&quot;height&quot;:208.15212598425197,&quot;left&quot;:81,&quot;top&quot;:189.92393700787403,&quot;width&quot;:816.6421259842518}"/>
</p:tagLst>
</file>

<file path=ppt/tags/tag64.xml><?xml version="1.0" encoding="utf-8"?>
<p:tagLst xmlns:p="http://schemas.openxmlformats.org/presentationml/2006/main">
  <p:tag name="KSO_WM_DIAGRAM_VIRTUALLY_FRAME" val="{&quot;height&quot;:208.15212598425197,&quot;left&quot;:81,&quot;top&quot;:189.92393700787403,&quot;width&quot;:816.6421259842518}"/>
</p:tagLst>
</file>

<file path=ppt/tags/tag65.xml><?xml version="1.0" encoding="utf-8"?>
<p:tagLst xmlns:p="http://schemas.openxmlformats.org/presentationml/2006/main">
  <p:tag name="KSO_WM_DIAGRAM_VIRTUALLY_FRAME" val="{&quot;height&quot;:208.15212598425197,&quot;left&quot;:81,&quot;top&quot;:189.92393700787403,&quot;width&quot;:816.6421259842518}"/>
</p:tagLst>
</file>

<file path=ppt/tags/tag66.xml><?xml version="1.0" encoding="utf-8"?>
<p:tagLst xmlns:p="http://schemas.openxmlformats.org/presentationml/2006/main">
  <p:tag name="KSO_WM_DIAGRAM_VIRTUALLY_FRAME" val="{&quot;height&quot;:208.15212598425197,&quot;left&quot;:81,&quot;top&quot;:189.92393700787403,&quot;width&quot;:816.6421259842518}"/>
</p:tagLst>
</file>

<file path=ppt/tags/tag67.xml><?xml version="1.0" encoding="utf-8"?>
<p:tagLst xmlns:p="http://schemas.openxmlformats.org/presentationml/2006/main">
  <p:tag name="KSO_WM_DIAGRAM_VIRTUALLY_FRAME" val="{&quot;height&quot;:208.15212598425197,&quot;left&quot;:81,&quot;top&quot;:189.92393700787403,&quot;width&quot;:816.6421259842518}"/>
</p:tagLst>
</file>

<file path=ppt/tags/tag68.xml><?xml version="1.0" encoding="utf-8"?>
<p:tagLst xmlns:p="http://schemas.openxmlformats.org/presentationml/2006/main">
  <p:tag name="KSO_WM_DIAGRAM_VIRTUALLY_FRAME" val="{&quot;height&quot;:208.15212598425197,&quot;left&quot;:81,&quot;top&quot;:189.92393700787403,&quot;width&quot;:816.6421259842518}"/>
</p:tagLst>
</file>

<file path=ppt/tags/tag69.xml><?xml version="1.0" encoding="utf-8"?>
<p:tagLst xmlns:p="http://schemas.openxmlformats.org/presentationml/2006/main">
  <p:tag name="KSO_WM_DIAGRAM_VIRTUALLY_FRAME" val="{&quot;height&quot;:208.15212598425197,&quot;left&quot;:81,&quot;top&quot;:189.92393700787403,&quot;width&quot;:816.6421259842518}"/>
</p:tagLst>
</file>

<file path=ppt/tags/tag7.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70.xml><?xml version="1.0" encoding="utf-8"?>
<p:tagLst xmlns:p="http://schemas.openxmlformats.org/presentationml/2006/main">
  <p:tag name="KSO_WM_SLIDE_ANIMATION_ID" val="3110590"/>
  <p:tag name="KSO_WM_DIAGRAM_VIRTUALLY_FRAME" val="{&quot;height&quot;:357.15,&quot;left&quot;:55.65,&quot;top&quot;:159.05,&quot;width&quot;:850.4}"/>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4386_1*l_h_i*1_3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6000000238418579,&quot;colorType&quot;:1,&quot;foreColorIndex&quot;:5,&quot;pos&quot;:0,&quot;transparency&quot;:0},{&quot;brightness&quot;:0.600000023841857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4386_1*l_h_i*1_3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10000000149011612,&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3"/>
  <p:tag name="KSO_WM_UNIT_ID" val="diagram20234386_1*l_h_i*1_3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10000000149011612,&quot;colorType&quot;:1,&quot;foreColorIndex&quot;:5,&quot;pos&quot;:0,&quot;transparency&quot;:0},{&quot;brightness&quot;:0.10000000149011612,&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4"/>
  <p:tag name="KSO_WM_UNIT_ID" val="diagram20234386_1*l_h_i*1_3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7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4386_1*l_h_f*1_3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76.xml><?xml version="1.0" encoding="utf-8"?>
<p:tagLst xmlns:p="http://schemas.openxmlformats.org/presentationml/2006/main">
  <p:tag name="KSO_WM_SLIDE_ANIMATION_ID" val="3110590"/>
  <p:tag name="KSO_WM_DIAGRAM_VIRTUALLY_FRAME" val="{&quot;height&quot;:357.15,&quot;left&quot;:55.65,&quot;top&quot;:159.05,&quot;width&quot;:850.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4386_1*l_h_i*1_1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699999988079071,&quot;colorType&quot;:1,&quot;foreColorIndex&quot;:5,&quot;pos&quot;:0,&quot;transparency&quot;:0},{&quot;brightness&quot;:0.69999998807907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4386_1*l_h_i*1_1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234386_1*l_h_i*1_1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05000000074505806,&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8.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4"/>
  <p:tag name="KSO_WM_UNIT_ID" val="diagram20234386_1*l_h_i*1_1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4386_1*l_h_f*1_1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82.xml><?xml version="1.0" encoding="utf-8"?>
<p:tagLst xmlns:p="http://schemas.openxmlformats.org/presentationml/2006/main">
  <p:tag name="KSO_WM_DIAGRAM_VERSION" val="3"/>
  <p:tag name="KSO_WM_DIAGRAM_COLOR_TRICK" val="1"/>
  <p:tag name="KSO_WM_DIAGRAM_COLOR_TEXT_CAN_REMOVE" val="n"/>
  <p:tag name="KSO_WM_UNIT_VALUE" val="123*12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386_1*l_h_x*1_1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15,&quot;left&quot;:55.65,&quot;top&quot;:159.05,&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83.xml><?xml version="1.0" encoding="utf-8"?>
<p:tagLst xmlns:p="http://schemas.openxmlformats.org/presentationml/2006/main">
  <p:tag name="KSO_WM_SLIDE_ANIMATION_ID" val="3110590"/>
  <p:tag name="KSO_WM_DIAGRAM_VIRTUALLY_FRAME" val="{&quot;height&quot;:357.15,&quot;left&quot;:55.65,&quot;top&quot;:159.05,&quot;width&quot;:850.4}"/>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4386_1*l_h_i*1_2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quot;colorType&quot;:1,&quot;foreColorIndex&quot;:5,&quot;pos&quot;:0,&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4386_1*l_h_i*1_2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30000001192092896,&quot;colorType&quot;:1,&quot;foreColorIndex&quot;:5,&quot;pos&quot;:0,&quot;transparency&quot;:0},{&quot;brightness&quot;:0.30000001192092896,&quot;colorType&quot;:1,&quot;foreColorIndex&quot;:5,&quot;pos&quot;:1,&quot;transparency&quot;:0},{&quot;brightness&quot;:0.5,&quot;colorType&quot;:1,&quot;foreColorIndex&quot;:5,&quot;pos&quot;:0.540000021457672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234386_1*l_h_i*1_2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25,&quot;colorType&quot;:1,&quot;foreColorIndex&quot;:5,&quot;pos&quot;:0.38999998569488525,&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4"/>
  <p:tag name="KSO_WM_UNIT_ID" val="diagram20234386_1*l_h_i*1_2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4386_1*l_h_f*1_2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UNIT_VALUE" val="51"/>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VALUE" val="124*12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386_1*l_h_x*1_2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15,&quot;left&quot;:55.65,&quot;top&quot;:159.05,&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9.xml><?xml version="1.0" encoding="utf-8"?>
<p:tagLst xmlns:p="http://schemas.openxmlformats.org/presentationml/2006/main">
  <p:tag name="KSO_WM_DIAGRAM_VIRTUALLY_FRAME" val="{&quot;height&quot;:256.9427559055118,&quot;left&quot;:66.12503937007874,&quot;top&quot;:189.67000000000002,&quot;width&quot;:814.4912598425196}"/>
</p:tagLst>
</file>

<file path=ppt/tags/tag90.xml><?xml version="1.0" encoding="utf-8"?>
<p:tagLst xmlns:p="http://schemas.openxmlformats.org/presentationml/2006/main">
  <p:tag name="KSO_WM_SLIDE_ANIMATION_ID" val="3110590"/>
  <p:tag name="KSO_WM_DIAGRAM_VIRTUALLY_FRAME" val="{&quot;height&quot;:357.15,&quot;left&quot;:55.65,&quot;top&quot;:159.05,&quot;width&quot;:850.4}"/>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4386_1*l_h_i*1_4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quot;colorType&quot;:1,&quot;foreColorIndex&quot;:5,&quot;pos&quot;:0,&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2"/>
  <p:tag name="KSO_WM_UNIT_ID" val="diagram20234386_1*l_h_i*1_4_2"/>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30000001192092896,&quot;colorType&quot;:1,&quot;foreColorIndex&quot;:5,&quot;pos&quot;:0,&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3"/>
  <p:tag name="KSO_WM_UNIT_ID" val="diagram20234386_1*l_h_i*1_4_3"/>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gradient&quot;:[{&quot;brightness&quot;:-0.25,&quot;colorType&quot;:1,&quot;foreColorIndex&quot;:5,&quot;pos&quot;:0.38999998569488525,&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5,5,5,5,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4"/>
  <p:tag name="KSO_WM_UNIT_ID" val="diagram20234386_1*l_h_i*1_4_4"/>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5,5,5,5,5]}"/>
</p:tagLst>
</file>

<file path=ppt/tags/tag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4386_1*l_h_f*1_4_1"/>
  <p:tag name="KSO_WM_TEMPLATE_CATEGORY" val="diagram"/>
  <p:tag name="KSO_WM_TEMPLATE_INDEX" val="202343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VALUE" val="51"/>
  <p:tag name="KSO_WM_DIAGRAM_MAX_ITEMCNT" val="4"/>
  <p:tag name="KSO_WM_DIAGRAM_MIN_ITEMCNT" val="4"/>
  <p:tag name="KSO_WM_DIAGRAM_VIRTUALLY_FRAME" val="{&quot;height&quot;:357.15,&quot;left&quot;:55.65,&quot;top&quot;:159.05,&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您思想的提炼，请尽量言简意赅的阐述观点单击输入项正文，文字是您思想的提炼"/>
  <p:tag name="KSO_WM_UNIT_TEXT_FILL_FORE_SCHEMECOLOR_INDEX" val="1"/>
  <p:tag name="KSO_WM_UNIT_TEXT_FILL_TYPE" val="1"/>
  <p:tag name="KSO_WM_DIAGRAM_USE_COLOR_VALUE" val="{&quot;color_scheme&quot;:1,&quot;color_type&quot;:1,&quot;theme_color_indexes&quot;:[5,5,5,5,5,5]}"/>
</p:tagLst>
</file>

<file path=ppt/tags/tag96.xml><?xml version="1.0" encoding="utf-8"?>
<p:tagLst xmlns:p="http://schemas.openxmlformats.org/presentationml/2006/main">
  <p:tag name="KSO_WM_DIAGRAM_VERSION" val="3"/>
  <p:tag name="KSO_WM_DIAGRAM_COLOR_TRICK" val="1"/>
  <p:tag name="KSO_WM_DIAGRAM_COLOR_TEXT_CAN_REMOVE" val="n"/>
  <p:tag name="KSO_WM_UNIT_VALUE" val="124*11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386_1*l_h_x*1_4_1"/>
  <p:tag name="KSO_WM_TEMPLATE_CATEGORY" val="diagram"/>
  <p:tag name="KSO_WM_TEMPLATE_INDEX" val="20234386"/>
  <p:tag name="KSO_WM_UNIT_LAYERLEVEL" val="1_1_1"/>
  <p:tag name="KSO_WM_TAG_VERSION" val="3.0"/>
  <p:tag name="KSO_WM_BEAUTIFY_FLAG" val="#wm#"/>
  <p:tag name="KSO_WM_DIAGRAM_MAX_ITEMCNT" val="4"/>
  <p:tag name="KSO_WM_DIAGRAM_MIN_ITEMCNT" val="4"/>
  <p:tag name="KSO_WM_DIAGRAM_VIRTUALLY_FRAME" val="{&quot;height&quot;:357.15,&quot;left&quot;:55.65,&quot;top&quot;:159.05,&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5,5,5,5,5]}"/>
</p:tagLst>
</file>

<file path=ppt/tags/tag97.xml><?xml version="1.0" encoding="utf-8"?>
<p:tagLst xmlns:p="http://schemas.openxmlformats.org/presentationml/2006/main">
  <p:tag name="RESOURCE_RECORD_KEY" val="{&quot;70&quot;:[3323874,3325398,332535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300_2*l_h_i*1_2_1"/>
  <p:tag name="KSO_WM_TEMPLATE_CATEGORY" val="diagram"/>
  <p:tag name="KSO_WM_TEMPLATE_INDEX" val="20231300"/>
  <p:tag name="KSO_WM_UNIT_LAYERLEVEL" val="1_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5,5,5,5,5]}"/>
  <p:tag name="KSO_WM_SLIDE_ANIMATION_ID" val="3110630"/>
</p:tagLst>
</file>

<file path=ppt/tags/tag9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300_2*l_h_f*1_2_1"/>
  <p:tag name="KSO_WM_TEMPLATE_CATEGORY" val="diagram"/>
  <p:tag name="KSO_WM_TEMPLATE_INDEX" val="20231300"/>
  <p:tag name="KSO_WM_UNIT_LAYERLEVEL" val="1_1_1"/>
  <p:tag name="KSO_WM_TAG_VERSION" val="3.0"/>
  <p:tag name="KSO_WM_UNIT_SUBTYPE" val="a"/>
  <p:tag name="KSO_WM_UNIT_VALUE" val="30"/>
  <p:tag name="KSO_WM_DIAGRAM_VERSION" val="3"/>
  <p:tag name="KSO_WM_DIAGRAM_COLOR_TRICK" val="4"/>
  <p:tag name="KSO_WM_DIAGRAM_COLOR_TEXT_CAN_REMOVE" val="n"/>
  <p:tag name="KSO_WM_DIAGRAM_MAX_ITEMCNT" val="6"/>
  <p:tag name="KSO_WM_DIAGRAM_MIN_ITEMCNT" val="2"/>
  <p:tag name="KSO_WM_DIAGRAM_VIRTUALLY_FRAME" val="{&quot;height&quot;:242.825,&quot;left&quot;:46.5,&quot;top&quot;:178.6,&quot;width&quot;:83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您。根据需要可酌情增减"/>
  <p:tag name="KSO_WM_UNIT_TEXT_FILL_FORE_SCHEMECOLOR_INDEX" val="1"/>
  <p:tag name="KSO_WM_UNIT_TEXT_FILL_TYPE" val="1"/>
  <p:tag name="KSO_WM_DIAGRAM_USE_COLOR_VALUE" val="{&quot;color_scheme&quot;:1,&quot;color_type&quot;:1,&quot;theme_color_indexes&quot;:[5,5,5,5,5,5]}"/>
  <p:tag name="KSO_WM_SLIDE_ANIMATION_ID" val="311063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3005</Words>
  <Application>WPS 演示</Application>
  <PresentationFormat>宽屏</PresentationFormat>
  <Paragraphs>499</Paragraphs>
  <Slides>33</Slides>
  <Notes>32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33</vt:i4>
      </vt:variant>
    </vt:vector>
  </HeadingPairs>
  <TitlesOfParts>
    <vt:vector size="53" baseType="lpstr">
      <vt:lpstr>Arial</vt:lpstr>
      <vt:lpstr>宋体</vt:lpstr>
      <vt:lpstr>Wingdings</vt:lpstr>
      <vt:lpstr>微软雅黑</vt:lpstr>
      <vt:lpstr>Avenir Black Oblique</vt:lpstr>
      <vt:lpstr>YouSheBiaoTiHei</vt:lpstr>
      <vt:lpstr>Miriam Mono CLM</vt:lpstr>
      <vt:lpstr>Avenir Medium Oblique</vt:lpstr>
      <vt:lpstr>Avenir Black</vt:lpstr>
      <vt:lpstr>Arial</vt:lpstr>
      <vt:lpstr>微软雅黑 Light</vt:lpstr>
      <vt:lpstr>+中文正文</vt:lpstr>
      <vt:lpstr>Arial Unicode MS</vt:lpstr>
      <vt:lpstr>等线</vt:lpstr>
      <vt:lpstr>OPPOSans M</vt:lpstr>
      <vt:lpstr>HarmonyOS Sans SC</vt:lpstr>
      <vt:lpstr>Calibri</vt:lpstr>
      <vt:lpstr>JetBrains Mono</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刘士微</dc:creator>
  <cp:lastModifiedBy>12992</cp:lastModifiedBy>
  <cp:revision>385</cp:revision>
  <dcterms:created xsi:type="dcterms:W3CDTF">2017-08-18T03:02:00Z</dcterms:created>
  <dcterms:modified xsi:type="dcterms:W3CDTF">2024-08-12T10:13:25Z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2052-12.1.0.17150</vt:lpwstr>
  </property>
  <property fmtid="{D5CDD505-2E9C-101B-9397-08002B2CF9AE}" pid="3" name="ICV">
    <vt:lpwstr>6288C4171FC640059FBA02A8CA11DEC7_13</vt:lpwstr>
  </property>
</Properties>
</file>