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61" r:id="rId6"/>
    <p:sldId id="264" r:id="rId7"/>
    <p:sldId id="269" r:id="rId8"/>
    <p:sldId id="271" r:id="rId9"/>
    <p:sldId id="285" r:id="rId10"/>
  </p:sldIdLst>
  <p:sldSz cx="12192000" cy="6858000"/>
  <p:notesSz cx="6858000" cy="9144000"/>
  <p:custDataLst>
    <p:tags r:id="rId1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4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214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4" Type="http://schemas.openxmlformats.org/officeDocument/2006/relationships/tags" Target="tags/tag228.xml"/><Relationship Id="rId13" Type="http://schemas.openxmlformats.org/officeDocument/2006/relationships/tableStyles" Target="tableStyles.xml"/><Relationship Id="rId12" Type="http://schemas.openxmlformats.org/officeDocument/2006/relationships/viewProps" Target="viewProps.xml"/><Relationship Id="rId11" Type="http://schemas.openxmlformats.org/officeDocument/2006/relationships/presProps" Target="presProps.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69.xml"/><Relationship Id="rId8" Type="http://schemas.openxmlformats.org/officeDocument/2006/relationships/tags" Target="../tags/tag68.xml"/><Relationship Id="rId7" Type="http://schemas.openxmlformats.org/officeDocument/2006/relationships/tags" Target="../tags/tag67.xml"/><Relationship Id="rId6" Type="http://schemas.openxmlformats.org/officeDocument/2006/relationships/tags" Target="../tags/tag66.xml"/><Relationship Id="rId5" Type="http://schemas.openxmlformats.org/officeDocument/2006/relationships/tags" Target="../tags/tag65.xml"/><Relationship Id="rId4" Type="http://schemas.openxmlformats.org/officeDocument/2006/relationships/image" Target="../media/image1.png"/><Relationship Id="rId3" Type="http://schemas.openxmlformats.org/officeDocument/2006/relationships/tags" Target="../tags/tag64.xml"/><Relationship Id="rId2" Type="http://schemas.openxmlformats.org/officeDocument/2006/relationships/tags" Target="../tags/tag63.xml"/><Relationship Id="rId18" Type="http://schemas.openxmlformats.org/officeDocument/2006/relationships/tags" Target="../tags/tag76.xml"/><Relationship Id="rId17" Type="http://schemas.openxmlformats.org/officeDocument/2006/relationships/tags" Target="../tags/tag75.xml"/><Relationship Id="rId16" Type="http://schemas.openxmlformats.org/officeDocument/2006/relationships/tags" Target="../tags/tag74.xml"/><Relationship Id="rId15" Type="http://schemas.openxmlformats.org/officeDocument/2006/relationships/image" Target="../media/image3.png"/><Relationship Id="rId14" Type="http://schemas.openxmlformats.org/officeDocument/2006/relationships/tags" Target="../tags/tag73.xml"/><Relationship Id="rId13" Type="http://schemas.openxmlformats.org/officeDocument/2006/relationships/tags" Target="../tags/tag72.xml"/><Relationship Id="rId12" Type="http://schemas.openxmlformats.org/officeDocument/2006/relationships/image" Target="../media/image2.png"/><Relationship Id="rId11" Type="http://schemas.openxmlformats.org/officeDocument/2006/relationships/tags" Target="../tags/tag71.xml"/><Relationship Id="rId10" Type="http://schemas.openxmlformats.org/officeDocument/2006/relationships/tags" Target="../tags/tag70.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6" Type="http://schemas.openxmlformats.org/officeDocument/2006/relationships/tags" Target="../tags/tag81.xml"/><Relationship Id="rId5" Type="http://schemas.openxmlformats.org/officeDocument/2006/relationships/tags" Target="../tags/tag80.xml"/><Relationship Id="rId4" Type="http://schemas.openxmlformats.org/officeDocument/2006/relationships/tags" Target="../tags/tag79.xml"/><Relationship Id="rId3" Type="http://schemas.openxmlformats.org/officeDocument/2006/relationships/tags" Target="../tags/tag78.xml"/><Relationship Id="rId2" Type="http://schemas.openxmlformats.org/officeDocument/2006/relationships/tags" Target="../tags/tag77.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87.xml"/><Relationship Id="rId8" Type="http://schemas.openxmlformats.org/officeDocument/2006/relationships/tags" Target="../tags/tag86.xml"/><Relationship Id="rId7" Type="http://schemas.openxmlformats.org/officeDocument/2006/relationships/image" Target="../media/image2.png"/><Relationship Id="rId6" Type="http://schemas.openxmlformats.org/officeDocument/2006/relationships/tags" Target="../tags/tag85.xml"/><Relationship Id="rId5" Type="http://schemas.openxmlformats.org/officeDocument/2006/relationships/tags" Target="../tags/tag84.xml"/><Relationship Id="rId4" Type="http://schemas.openxmlformats.org/officeDocument/2006/relationships/tags" Target="../tags/tag83.xml"/><Relationship Id="rId3" Type="http://schemas.openxmlformats.org/officeDocument/2006/relationships/image" Target="../media/image4.png"/><Relationship Id="rId2" Type="http://schemas.openxmlformats.org/officeDocument/2006/relationships/tags" Target="../tags/tag82.xml"/><Relationship Id="rId10"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93.xml"/><Relationship Id="rId8" Type="http://schemas.openxmlformats.org/officeDocument/2006/relationships/image" Target="../media/image2.png"/><Relationship Id="rId7" Type="http://schemas.openxmlformats.org/officeDocument/2006/relationships/tags" Target="../tags/tag92.xml"/><Relationship Id="rId6" Type="http://schemas.openxmlformats.org/officeDocument/2006/relationships/image" Target="../media/image3.png"/><Relationship Id="rId5" Type="http://schemas.openxmlformats.org/officeDocument/2006/relationships/tags" Target="../tags/tag91.xml"/><Relationship Id="rId4" Type="http://schemas.openxmlformats.org/officeDocument/2006/relationships/tags" Target="../tags/tag90.xml"/><Relationship Id="rId3" Type="http://schemas.openxmlformats.org/officeDocument/2006/relationships/tags" Target="../tags/tag89.xml"/><Relationship Id="rId2" Type="http://schemas.openxmlformats.org/officeDocument/2006/relationships/tags" Target="../tags/tag88.xml"/><Relationship Id="rId16" Type="http://schemas.openxmlformats.org/officeDocument/2006/relationships/tags" Target="../tags/tag100.xml"/><Relationship Id="rId15" Type="http://schemas.openxmlformats.org/officeDocument/2006/relationships/tags" Target="../tags/tag99.xml"/><Relationship Id="rId14" Type="http://schemas.openxmlformats.org/officeDocument/2006/relationships/tags" Target="../tags/tag98.xml"/><Relationship Id="rId13" Type="http://schemas.openxmlformats.org/officeDocument/2006/relationships/tags" Target="../tags/tag97.xml"/><Relationship Id="rId12" Type="http://schemas.openxmlformats.org/officeDocument/2006/relationships/tags" Target="../tags/tag96.xml"/><Relationship Id="rId11" Type="http://schemas.openxmlformats.org/officeDocument/2006/relationships/tags" Target="../tags/tag95.xml"/><Relationship Id="rId10" Type="http://schemas.openxmlformats.org/officeDocument/2006/relationships/tags" Target="../tags/tag94.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7" Type="http://schemas.openxmlformats.org/officeDocument/2006/relationships/tags" Target="../tags/tag106.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114.xml"/><Relationship Id="rId8" Type="http://schemas.openxmlformats.org/officeDocument/2006/relationships/tags" Target="../tags/tag113.xml"/><Relationship Id="rId7" Type="http://schemas.openxmlformats.org/officeDocument/2006/relationships/tags" Target="../tags/tag112.xml"/><Relationship Id="rId6" Type="http://schemas.openxmlformats.org/officeDocument/2006/relationships/tags" Target="../tags/tag111.xml"/><Relationship Id="rId5" Type="http://schemas.openxmlformats.org/officeDocument/2006/relationships/tags" Target="../tags/tag110.xml"/><Relationship Id="rId4" Type="http://schemas.openxmlformats.org/officeDocument/2006/relationships/tags" Target="../tags/tag109.xml"/><Relationship Id="rId3" Type="http://schemas.openxmlformats.org/officeDocument/2006/relationships/tags" Target="../tags/tag108.xml"/><Relationship Id="rId2" Type="http://schemas.openxmlformats.org/officeDocument/2006/relationships/tags" Target="../tags/tag107.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5" Type="http://schemas.openxmlformats.org/officeDocument/2006/relationships/tags" Target="../tags/tag118.xml"/><Relationship Id="rId4" Type="http://schemas.openxmlformats.org/officeDocument/2006/relationships/tags" Target="../tags/tag117.xml"/><Relationship Id="rId3" Type="http://schemas.openxmlformats.org/officeDocument/2006/relationships/tags" Target="../tags/tag116.xml"/><Relationship Id="rId2" Type="http://schemas.openxmlformats.org/officeDocument/2006/relationships/tags" Target="../tags/tag115.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4" Type="http://schemas.openxmlformats.org/officeDocument/2006/relationships/tags" Target="../tags/tag121.xml"/><Relationship Id="rId3" Type="http://schemas.openxmlformats.org/officeDocument/2006/relationships/tags" Target="../tags/tag120.xml"/><Relationship Id="rId2" Type="http://schemas.openxmlformats.org/officeDocument/2006/relationships/tags" Target="../tags/tag119.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7" Type="http://schemas.openxmlformats.org/officeDocument/2006/relationships/tags" Target="../tags/tag127.xml"/><Relationship Id="rId6" Type="http://schemas.openxmlformats.org/officeDocument/2006/relationships/tags" Target="../tags/tag126.xml"/><Relationship Id="rId5" Type="http://schemas.openxmlformats.org/officeDocument/2006/relationships/tags" Target="../tags/tag125.xml"/><Relationship Id="rId4" Type="http://schemas.openxmlformats.org/officeDocument/2006/relationships/tags" Target="../tags/tag124.xml"/><Relationship Id="rId3" Type="http://schemas.openxmlformats.org/officeDocument/2006/relationships/tags" Target="../tags/tag123.xml"/><Relationship Id="rId2" Type="http://schemas.openxmlformats.org/officeDocument/2006/relationships/tags" Target="../tags/tag122.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6" Type="http://schemas.openxmlformats.org/officeDocument/2006/relationships/tags" Target="../tags/tag132.xml"/><Relationship Id="rId5" Type="http://schemas.openxmlformats.org/officeDocument/2006/relationships/tags" Target="../tags/tag131.xml"/><Relationship Id="rId4" Type="http://schemas.openxmlformats.org/officeDocument/2006/relationships/tags" Target="../tags/tag130.xml"/><Relationship Id="rId3" Type="http://schemas.openxmlformats.org/officeDocument/2006/relationships/tags" Target="../tags/tag129.xml"/><Relationship Id="rId2" Type="http://schemas.openxmlformats.org/officeDocument/2006/relationships/tags" Target="../tags/tag128.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5" Type="http://schemas.openxmlformats.org/officeDocument/2006/relationships/tags" Target="../tags/tag136.xml"/><Relationship Id="rId4" Type="http://schemas.openxmlformats.org/officeDocument/2006/relationships/tags" Target="../tags/tag135.xml"/><Relationship Id="rId3" Type="http://schemas.openxmlformats.org/officeDocument/2006/relationships/tags" Target="../tags/tag134.xml"/><Relationship Id="rId2" Type="http://schemas.openxmlformats.org/officeDocument/2006/relationships/tags" Target="../tags/tag133.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image" Target="../media/image2.png"/><Relationship Id="rId8" Type="http://schemas.openxmlformats.org/officeDocument/2006/relationships/tags" Target="../tags/tag143.xml"/><Relationship Id="rId7" Type="http://schemas.openxmlformats.org/officeDocument/2006/relationships/tags" Target="../tags/tag142.xml"/><Relationship Id="rId6" Type="http://schemas.openxmlformats.org/officeDocument/2006/relationships/tags" Target="../tags/tag141.xml"/><Relationship Id="rId5" Type="http://schemas.openxmlformats.org/officeDocument/2006/relationships/tags" Target="../tags/tag140.xml"/><Relationship Id="rId4" Type="http://schemas.openxmlformats.org/officeDocument/2006/relationships/tags" Target="../tags/tag139.xml"/><Relationship Id="rId3" Type="http://schemas.openxmlformats.org/officeDocument/2006/relationships/tags" Target="../tags/tag138.xml"/><Relationship Id="rId2" Type="http://schemas.openxmlformats.org/officeDocument/2006/relationships/tags" Target="../tags/tag137.xml"/><Relationship Id="rId15" Type="http://schemas.openxmlformats.org/officeDocument/2006/relationships/tags" Target="../tags/tag148.xml"/><Relationship Id="rId14" Type="http://schemas.openxmlformats.org/officeDocument/2006/relationships/tags" Target="../tags/tag147.xml"/><Relationship Id="rId13" Type="http://schemas.openxmlformats.org/officeDocument/2006/relationships/tags" Target="../tags/tag146.xml"/><Relationship Id="rId12" Type="http://schemas.openxmlformats.org/officeDocument/2006/relationships/image" Target="../media/image3.png"/><Relationship Id="rId11" Type="http://schemas.openxmlformats.org/officeDocument/2006/relationships/tags" Target="../tags/tag145.xml"/><Relationship Id="rId10" Type="http://schemas.openxmlformats.org/officeDocument/2006/relationships/tags" Target="../tags/tag144.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封面页-2">
    <p:bg>
      <p:bgPr>
        <a:solidFill>
          <a:schemeClr val="bg1"/>
        </a:solidFill>
        <a:effectLst/>
      </p:bgPr>
    </p:bg>
    <p:spTree>
      <p:nvGrpSpPr>
        <p:cNvPr id="1" name=""/>
        <p:cNvGrpSpPr/>
        <p:nvPr/>
      </p:nvGrpSpPr>
      <p:grpSpPr>
        <a:xfrm>
          <a:off x="0" y="0"/>
          <a:ext cx="0" cy="0"/>
          <a:chOff x="0" y="0"/>
          <a:chExt cx="0" cy="0"/>
        </a:xfrm>
      </p:grpSpPr>
      <p:sp>
        <p:nvSpPr>
          <p:cNvPr id="4" name="任意多边形 3"/>
          <p:cNvSpPr/>
          <p:nvPr userDrawn="1">
            <p:custDataLst>
              <p:tags r:id="rId2"/>
            </p:custDataLst>
          </p:nvPr>
        </p:nvSpPr>
        <p:spPr>
          <a:xfrm rot="10800000" flipV="1">
            <a:off x="0" y="0"/>
            <a:ext cx="12191365" cy="6031865"/>
          </a:xfrm>
          <a:custGeom>
            <a:avLst/>
            <a:gdLst>
              <a:gd name="connisteX0" fmla="*/ 12191996 w 169333"/>
              <a:gd name="connsiteY0" fmla="*/ 0 h 83784"/>
              <a:gd name="connisteX1" fmla="*/ 0 w 169333"/>
              <a:gd name="connsiteY1" fmla="*/ 0 h 83784"/>
              <a:gd name="connisteX2" fmla="*/ 0 w 169333"/>
              <a:gd name="connsiteY2" fmla="*/ 4985317 h 83784"/>
              <a:gd name="connisteX3" fmla="*/ 508004 w 169333"/>
              <a:gd name="connsiteY3" fmla="*/ 5493322 h 83784"/>
              <a:gd name="connisteX4" fmla="*/ 8187025 w 169333"/>
              <a:gd name="connsiteY4" fmla="*/ 5493322 h 83784"/>
              <a:gd name="connisteX5" fmla="*/ 8768675 w 169333"/>
              <a:gd name="connsiteY5" fmla="*/ 5702161 h 83784"/>
              <a:gd name="connisteX6" fmla="*/ 8916076 w 169333"/>
              <a:gd name="connsiteY6" fmla="*/ 5823658 h 83784"/>
              <a:gd name="connisteX7" fmla="*/ 9497717 w 169333"/>
              <a:gd name="connsiteY7" fmla="*/ 6032497 h 83784"/>
              <a:gd name="connisteX8" fmla="*/ 11684002 w 169333"/>
              <a:gd name="connsiteY8" fmla="*/ 6032497 h 83784"/>
              <a:gd name="connisteX9" fmla="*/ 12191996 w 169333"/>
              <a:gd name="connsiteY9" fmla="*/ 5524503 h 83784"/>
              <a:gd name="connisteX10" fmla="*/ 12191996 w 169333"/>
              <a:gd name="connsiteY10" fmla="*/ 0 h 83784"/>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 ang="0">
                <a:pos x="connisteX9" y="connsiteY9"/>
              </a:cxn>
              <a:cxn ang="0">
                <a:pos x="connisteX10" y="connsiteY10"/>
              </a:cxn>
            </a:cxnLst>
            <a:pathLst>
              <a:path w="12191997" h="6032498">
                <a:moveTo>
                  <a:pt x="12191997" y="0"/>
                </a:moveTo>
                <a:lnTo>
                  <a:pt x="0" y="0"/>
                </a:lnTo>
                <a:lnTo>
                  <a:pt x="0" y="4985318"/>
                </a:lnTo>
                <a:cubicBezTo>
                  <a:pt x="0" y="5265874"/>
                  <a:pt x="227439" y="5493322"/>
                  <a:pt x="508004" y="5493322"/>
                </a:cubicBezTo>
                <a:lnTo>
                  <a:pt x="8187026" y="5493322"/>
                </a:lnTo>
                <a:cubicBezTo>
                  <a:pt x="8399285" y="5493322"/>
                  <a:pt x="8604906" y="5567151"/>
                  <a:pt x="8768675" y="5702162"/>
                </a:cubicBezTo>
                <a:lnTo>
                  <a:pt x="8916077" y="5823658"/>
                </a:lnTo>
                <a:cubicBezTo>
                  <a:pt x="9079837" y="5958660"/>
                  <a:pt x="9285467" y="6032498"/>
                  <a:pt x="9497717" y="6032498"/>
                </a:cubicBezTo>
                <a:lnTo>
                  <a:pt x="11684002" y="6032498"/>
                </a:lnTo>
                <a:cubicBezTo>
                  <a:pt x="11964558" y="6032498"/>
                  <a:pt x="12191997" y="5805059"/>
                  <a:pt x="12191997" y="5524503"/>
                </a:cubicBezTo>
                <a:lnTo>
                  <a:pt x="12191997" y="0"/>
                </a:lnTo>
                <a:close/>
              </a:path>
            </a:pathLst>
          </a:custGeom>
          <a:gradFill>
            <a:gsLst>
              <a:gs pos="0">
                <a:schemeClr val="accent4"/>
              </a:gs>
              <a:gs pos="100000">
                <a:schemeClr val="accent5"/>
              </a:gs>
            </a:gsLst>
            <a:lin ang="5400000"/>
          </a:gradFill>
          <a:ln w="0">
            <a:noFill/>
          </a:ln>
          <a:extLst>
            <a:ext uri="{91240B29-F687-4F45-9708-019B960494DF}">
              <a14:hiddenLine xmlns:a14="http://schemas.microsoft.com/office/drawing/2010/main" w="0">
                <a:pattFill prst="pct5">
                  <a:fgClr>
                    <a:schemeClr val="accent1">
                      <a:lumMod val="75000"/>
                    </a:schemeClr>
                  </a:fgClr>
                </a:pattFill>
              </a14:hiddenLine>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pic>
        <p:nvPicPr>
          <p:cNvPr id="5" name="图片 4"/>
          <p:cNvPicPr/>
          <p:nvPr userDrawn="1">
            <p:custDataLst>
              <p:tags r:id="rId3"/>
            </p:custDataLst>
          </p:nvPr>
        </p:nvPicPr>
        <p:blipFill>
          <a:blip r:embed="rId4"/>
          <a:stretch>
            <a:fillRect/>
          </a:stretch>
        </p:blipFill>
        <p:spPr>
          <a:xfrm>
            <a:off x="3463925" y="5474335"/>
            <a:ext cx="5835015" cy="1163955"/>
          </a:xfrm>
          <a:prstGeom prst="rect">
            <a:avLst/>
          </a:prstGeom>
          <a:noFill/>
          <a:ln>
            <a:noFill/>
          </a:ln>
        </p:spPr>
        <p:style>
          <a:lnRef idx="2">
            <a:schemeClr val="accent1">
              <a:lumMod val="75000"/>
            </a:schemeClr>
          </a:lnRef>
          <a:fillRef idx="1">
            <a:schemeClr val="accent1"/>
          </a:fillRef>
          <a:effectRef idx="0">
            <a:srgbClr val="FFFFFF"/>
          </a:effectRef>
          <a:fontRef idx="minor">
            <a:schemeClr val="lt1"/>
          </a:fontRef>
        </p:style>
      </p:pic>
      <p:sp>
        <p:nvSpPr>
          <p:cNvPr id="6" name="任意多边形 5"/>
          <p:cNvSpPr/>
          <p:nvPr userDrawn="1">
            <p:custDataLst>
              <p:tags r:id="rId5"/>
            </p:custDataLst>
          </p:nvPr>
        </p:nvSpPr>
        <p:spPr>
          <a:xfrm>
            <a:off x="0" y="3568702"/>
            <a:ext cx="2654300" cy="2463165"/>
          </a:xfrm>
          <a:custGeom>
            <a:avLst/>
            <a:gdLst>
              <a:gd name="connisteX0" fmla="*/ 2654302 w 36865"/>
              <a:gd name="connsiteY0" fmla="*/ 2463795 h 34219"/>
              <a:gd name="connisteX1" fmla="*/ 190496 w 36865"/>
              <a:gd name="connsiteY1" fmla="*/ 0 h 34219"/>
              <a:gd name="connisteX2" fmla="*/ 0 w 36865"/>
              <a:gd name="connsiteY2" fmla="*/ 7251 h 34219"/>
              <a:gd name="connisteX3" fmla="*/ 0 w 36865"/>
              <a:gd name="connsiteY3" fmla="*/ 1955801 h 34219"/>
              <a:gd name="connisteX4" fmla="*/ 508004 w 36865"/>
              <a:gd name="connsiteY4" fmla="*/ 2463795 h 34219"/>
              <a:gd name="connisteX5" fmla="*/ 2654302 w 36865"/>
              <a:gd name="connsiteY5" fmla="*/ 2463795 h 34219"/>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Lst>
            <a:pathLst>
              <a:path w="2654302" h="2463796">
                <a:moveTo>
                  <a:pt x="2654302" y="2463796"/>
                </a:moveTo>
                <a:cubicBezTo>
                  <a:pt x="2654302" y="1103077"/>
                  <a:pt x="1551216" y="0"/>
                  <a:pt x="190497" y="0"/>
                </a:cubicBezTo>
                <a:cubicBezTo>
                  <a:pt x="126398" y="0"/>
                  <a:pt x="62865" y="2451"/>
                  <a:pt x="0" y="7251"/>
                </a:cubicBezTo>
                <a:lnTo>
                  <a:pt x="0" y="1955801"/>
                </a:lnTo>
                <a:cubicBezTo>
                  <a:pt x="0" y="2236357"/>
                  <a:pt x="227439" y="2463796"/>
                  <a:pt x="508004" y="2463796"/>
                </a:cubicBezTo>
                <a:lnTo>
                  <a:pt x="2654302" y="2463796"/>
                </a:lnTo>
                <a:close/>
              </a:path>
            </a:pathLst>
          </a:custGeom>
          <a:gradFill>
            <a:gsLst>
              <a:gs pos="0">
                <a:schemeClr val="accent6"/>
              </a:gs>
              <a:gs pos="100000">
                <a:schemeClr val="accent4"/>
              </a:gs>
            </a:gsLst>
            <a:lin ang="5400000"/>
          </a:gradFill>
          <a:ln w="0">
            <a:noFill/>
          </a:ln>
          <a:extLst>
            <a:ext uri="{91240B29-F687-4F45-9708-019B960494DF}">
              <a14:hiddenLine xmlns:a14="http://schemas.microsoft.com/office/drawing/2010/main" w="0">
                <a:pattFill prst="pct5">
                  <a:fgClr>
                    <a:schemeClr val="accent1">
                      <a:lumMod val="75000"/>
                    </a:schemeClr>
                  </a:fgClr>
                </a:pattFill>
              </a14:hiddenLine>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7" name="任意多边形 6"/>
          <p:cNvSpPr/>
          <p:nvPr userDrawn="1">
            <p:custDataLst>
              <p:tags r:id="rId6"/>
            </p:custDataLst>
          </p:nvPr>
        </p:nvSpPr>
        <p:spPr>
          <a:xfrm>
            <a:off x="2184401" y="0"/>
            <a:ext cx="7797800" cy="4876165"/>
          </a:xfrm>
          <a:custGeom>
            <a:avLst/>
            <a:gdLst>
              <a:gd name="connisteX0" fmla="*/ 123654 w 108302"/>
              <a:gd name="connsiteY0" fmla="*/ 0 h 67733"/>
              <a:gd name="connisteX1" fmla="*/ 0 w 108302"/>
              <a:gd name="connsiteY1" fmla="*/ 977895 h 67733"/>
              <a:gd name="connisteX2" fmla="*/ 3898901 w 108302"/>
              <a:gd name="connsiteY2" fmla="*/ 4876796 h 67733"/>
              <a:gd name="connisteX3" fmla="*/ 7797802 w 108302"/>
              <a:gd name="connsiteY3" fmla="*/ 977895 h 67733"/>
              <a:gd name="connisteX4" fmla="*/ 7674156 w 108302"/>
              <a:gd name="connsiteY4" fmla="*/ 0 h 67733"/>
              <a:gd name="connisteX5" fmla="*/ 123654 w 108302"/>
              <a:gd name="connsiteY5" fmla="*/ 0 h 67733"/>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Lst>
            <a:pathLst>
              <a:path w="7797802" h="4876797">
                <a:moveTo>
                  <a:pt x="123654" y="0"/>
                </a:moveTo>
                <a:cubicBezTo>
                  <a:pt x="42940" y="312496"/>
                  <a:pt x="0" y="640181"/>
                  <a:pt x="0" y="977896"/>
                </a:cubicBezTo>
                <a:cubicBezTo>
                  <a:pt x="0" y="3131198"/>
                  <a:pt x="1745599" y="4876797"/>
                  <a:pt x="3898901" y="4876797"/>
                </a:cubicBezTo>
                <a:cubicBezTo>
                  <a:pt x="6052194" y="4876797"/>
                  <a:pt x="7797802" y="3131198"/>
                  <a:pt x="7797802" y="977896"/>
                </a:cubicBezTo>
                <a:cubicBezTo>
                  <a:pt x="7797802" y="640181"/>
                  <a:pt x="7754862" y="312496"/>
                  <a:pt x="7674157" y="0"/>
                </a:cubicBezTo>
                <a:lnTo>
                  <a:pt x="123654" y="0"/>
                </a:lnTo>
                <a:close/>
              </a:path>
            </a:pathLst>
          </a:custGeom>
          <a:gradFill>
            <a:gsLst>
              <a:gs pos="0">
                <a:schemeClr val="accent4"/>
              </a:gs>
              <a:gs pos="100000">
                <a:schemeClr val="accent6"/>
              </a:gs>
            </a:gsLst>
            <a:lin ang="2209800"/>
          </a:gradFill>
          <a:ln w="0">
            <a:noFill/>
          </a:ln>
          <a:extLst>
            <a:ext uri="{91240B29-F687-4F45-9708-019B960494DF}">
              <a14:hiddenLine xmlns:a14="http://schemas.microsoft.com/office/drawing/2010/main" w="0">
                <a:pattFill prst="pct5">
                  <a:fgClr>
                    <a:schemeClr val="accent1">
                      <a:lumMod val="75000"/>
                    </a:schemeClr>
                  </a:fgClr>
                </a:pattFill>
              </a14:hiddenLine>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8" name="任意多边形 7"/>
          <p:cNvSpPr/>
          <p:nvPr userDrawn="1">
            <p:custDataLst>
              <p:tags r:id="rId7"/>
            </p:custDataLst>
          </p:nvPr>
        </p:nvSpPr>
        <p:spPr>
          <a:xfrm>
            <a:off x="10441140" y="0"/>
            <a:ext cx="1751330" cy="1574165"/>
          </a:xfrm>
          <a:custGeom>
            <a:avLst/>
            <a:gdLst>
              <a:gd name="connisteX0" fmla="*/ 1750856 w 24317"/>
              <a:gd name="connsiteY0" fmla="*/ 0 h 21872"/>
              <a:gd name="connisteX1" fmla="*/ 0 w 24317"/>
              <a:gd name="connsiteY1" fmla="*/ 0 h 21872"/>
              <a:gd name="connisteX2" fmla="*/ 1649275 w 24317"/>
              <a:gd name="connsiteY2" fmla="*/ 1574797 h 21872"/>
              <a:gd name="connisteX3" fmla="*/ 1750856 w 24317"/>
              <a:gd name="connsiteY3" fmla="*/ 1571725 h 21872"/>
              <a:gd name="connisteX4" fmla="*/ 1750856 w 24317"/>
              <a:gd name="connsiteY4" fmla="*/ 0 h 21872"/>
            </a:gdLst>
            <a:ahLst/>
            <a:cxnLst>
              <a:cxn ang="0">
                <a:pos x="connisteX0" y="connsiteY0"/>
              </a:cxn>
              <a:cxn ang="0">
                <a:pos x="connisteX1" y="connsiteY1"/>
              </a:cxn>
              <a:cxn ang="0">
                <a:pos x="connisteX2" y="connsiteY2"/>
              </a:cxn>
              <a:cxn ang="0">
                <a:pos x="connisteX3" y="connsiteY3"/>
              </a:cxn>
              <a:cxn ang="0">
                <a:pos x="connisteX4" y="connsiteY4"/>
              </a:cxn>
            </a:cxnLst>
            <a:pathLst>
              <a:path w="1750866" h="1574798">
                <a:moveTo>
                  <a:pt x="1750857" y="0"/>
                </a:moveTo>
                <a:lnTo>
                  <a:pt x="0" y="0"/>
                </a:lnTo>
                <a:cubicBezTo>
                  <a:pt x="39813" y="876452"/>
                  <a:pt x="762994" y="1574798"/>
                  <a:pt x="1649276" y="1574798"/>
                </a:cubicBezTo>
                <a:cubicBezTo>
                  <a:pt x="1683383" y="1574798"/>
                  <a:pt x="1717252" y="1573774"/>
                  <a:pt x="1750857" y="1571726"/>
                </a:cubicBezTo>
                <a:lnTo>
                  <a:pt x="1750857" y="0"/>
                </a:lnTo>
                <a:close/>
              </a:path>
            </a:pathLst>
          </a:custGeom>
          <a:gradFill>
            <a:gsLst>
              <a:gs pos="0">
                <a:schemeClr val="accent4"/>
              </a:gs>
              <a:gs pos="100000">
                <a:schemeClr val="accent6"/>
              </a:gs>
            </a:gsLst>
            <a:lin ang="4845000"/>
          </a:gradFill>
          <a:ln w="0">
            <a:noFill/>
          </a:ln>
          <a:extLst>
            <a:ext uri="{91240B29-F687-4F45-9708-019B960494DF}">
              <a14:hiddenLine xmlns:a14="http://schemas.microsoft.com/office/drawing/2010/main" w="0">
                <a:pattFill prst="pct5">
                  <a:fgClr>
                    <a:schemeClr val="accent1">
                      <a:lumMod val="75000"/>
                    </a:schemeClr>
                  </a:fgClr>
                </a:pattFill>
              </a14:hiddenLine>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6" name="日期占位符 15"/>
          <p:cNvSpPr>
            <a:spLocks noGrp="1"/>
          </p:cNvSpPr>
          <p:nvPr>
            <p:ph type="dt" sz="half" idx="10"/>
            <p:custDataLst>
              <p:tags r:id="rId8"/>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9"/>
            </p:custDataLst>
          </p:nvPr>
        </p:nvSpPr>
        <p:spPr/>
        <p:txBody>
          <a:bodyPr/>
          <a:lstStyle/>
          <a:p>
            <a:endParaRPr lang="zh-CN" altLang="en-US" dirty="0"/>
          </a:p>
        </p:txBody>
      </p:sp>
      <p:sp>
        <p:nvSpPr>
          <p:cNvPr id="18" name="灯片编号占位符 17"/>
          <p:cNvSpPr>
            <a:spLocks noGrp="1"/>
          </p:cNvSpPr>
          <p:nvPr>
            <p:ph type="sldNum" sz="quarter" idx="12"/>
            <p:custDataLst>
              <p:tags r:id="rId10"/>
            </p:custDataLst>
          </p:nvPr>
        </p:nvSpPr>
        <p:spPr/>
        <p:txBody>
          <a:bodyPr/>
          <a:lstStyle/>
          <a:p>
            <a:fld id="{49AE70B2-8BF9-45C0-BB95-33D1B9D3A854}" type="slidenum">
              <a:rPr lang="zh-CN" altLang="en-US" smtClean="0"/>
            </a:fld>
            <a:endParaRPr lang="zh-CN" altLang="en-US" dirty="0"/>
          </a:p>
        </p:txBody>
      </p:sp>
      <p:pic>
        <p:nvPicPr>
          <p:cNvPr id="12" name="图片 11"/>
          <p:cNvPicPr/>
          <p:nvPr userDrawn="1">
            <p:custDataLst>
              <p:tags r:id="rId11"/>
            </p:custDataLst>
          </p:nvPr>
        </p:nvPicPr>
        <p:blipFill>
          <a:blip r:embed="rId12"/>
          <a:stretch>
            <a:fillRect/>
          </a:stretch>
        </p:blipFill>
        <p:spPr>
          <a:xfrm>
            <a:off x="11201400" y="5842000"/>
            <a:ext cx="469900" cy="482600"/>
          </a:xfrm>
          <a:prstGeom prst="rect">
            <a:avLst/>
          </a:prstGeom>
          <a:noFill/>
          <a:ln>
            <a:noFill/>
          </a:ln>
        </p:spPr>
        <p:style>
          <a:lnRef idx="2">
            <a:schemeClr val="accent1">
              <a:lumMod val="75000"/>
            </a:schemeClr>
          </a:lnRef>
          <a:fillRef idx="1">
            <a:schemeClr val="accent1"/>
          </a:fillRef>
          <a:effectRef idx="0">
            <a:srgbClr val="FFFFFF"/>
          </a:effectRef>
          <a:fontRef idx="minor">
            <a:schemeClr val="lt1"/>
          </a:fontRef>
        </p:style>
      </p:pic>
      <p:sp>
        <p:nvSpPr>
          <p:cNvPr id="13" name="任意多边形 12"/>
          <p:cNvSpPr/>
          <p:nvPr userDrawn="1">
            <p:custDataLst>
              <p:tags r:id="rId13"/>
            </p:custDataLst>
          </p:nvPr>
        </p:nvSpPr>
        <p:spPr>
          <a:xfrm>
            <a:off x="11442701" y="6083302"/>
            <a:ext cx="342900" cy="342900"/>
          </a:xfrm>
          <a:custGeom>
            <a:avLst/>
            <a:gdLst>
              <a:gd name="connisteX0" fmla="*/ 0 w 4762"/>
              <a:gd name="connsiteY0" fmla="*/ 0 h 4762"/>
              <a:gd name="connisteX1" fmla="*/ 342900 w 4762"/>
              <a:gd name="connsiteY1" fmla="*/ 0 h 4762"/>
              <a:gd name="connisteX2" fmla="*/ 342900 w 4762"/>
              <a:gd name="connsiteY2" fmla="*/ 342900 h 4762"/>
              <a:gd name="connisteX3" fmla="*/ 0 w 4762"/>
              <a:gd name="connsiteY3" fmla="*/ 342900 h 4762"/>
              <a:gd name="connisteX4" fmla="*/ 0 w 4762"/>
              <a:gd name="connsiteY4" fmla="*/ 171450 h 4762"/>
              <a:gd name="connisteX5" fmla="*/ 0 w 4762"/>
              <a:gd name="connsiteY5" fmla="*/ 0 h 4762"/>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Lst>
            <a:pathLst>
              <a:path w="342900" h="342900">
                <a:moveTo>
                  <a:pt x="0" y="0"/>
                </a:moveTo>
                <a:lnTo>
                  <a:pt x="342900" y="0"/>
                </a:lnTo>
                <a:lnTo>
                  <a:pt x="342900" y="342900"/>
                </a:lnTo>
                <a:lnTo>
                  <a:pt x="0" y="342900"/>
                </a:lnTo>
                <a:lnTo>
                  <a:pt x="0" y="171450"/>
                </a:lnTo>
                <a:lnTo>
                  <a:pt x="0" y="0"/>
                </a:lnTo>
                <a:close/>
              </a:path>
            </a:pathLst>
          </a:custGeom>
          <a:solidFill>
            <a:schemeClr val="accent6"/>
          </a:solidFill>
          <a:ln w="0">
            <a:noFill/>
          </a:ln>
          <a:extLst>
            <a:ext uri="{91240B29-F687-4F45-9708-019B960494DF}">
              <a14:hiddenLine xmlns:a14="http://schemas.microsoft.com/office/drawing/2010/main" w="0">
                <a:pattFill prst="pct5">
                  <a:fgClr>
                    <a:schemeClr val="accent1">
                      <a:lumMod val="75000"/>
                    </a:schemeClr>
                  </a:fgClr>
                </a:pattFill>
              </a14:hiddenLine>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pic>
        <p:nvPicPr>
          <p:cNvPr id="14" name="图片 13"/>
          <p:cNvPicPr/>
          <p:nvPr userDrawn="1">
            <p:custDataLst>
              <p:tags r:id="rId14"/>
            </p:custDataLst>
          </p:nvPr>
        </p:nvPicPr>
        <p:blipFill>
          <a:blip r:embed="rId15"/>
          <a:stretch>
            <a:fillRect/>
          </a:stretch>
        </p:blipFill>
        <p:spPr>
          <a:xfrm>
            <a:off x="1371600" y="508000"/>
            <a:ext cx="838200" cy="330200"/>
          </a:xfrm>
          <a:prstGeom prst="rect">
            <a:avLst/>
          </a:prstGeom>
          <a:noFill/>
          <a:ln>
            <a:noFill/>
          </a:ln>
        </p:spPr>
        <p:style>
          <a:lnRef idx="2">
            <a:schemeClr val="accent1">
              <a:lumMod val="75000"/>
            </a:schemeClr>
          </a:lnRef>
          <a:fillRef idx="1">
            <a:schemeClr val="accent1"/>
          </a:fillRef>
          <a:effectRef idx="0">
            <a:srgbClr val="FFFFFF"/>
          </a:effectRef>
          <a:fontRef idx="minor">
            <a:schemeClr val="lt1"/>
          </a:fontRef>
        </p:style>
      </p:pic>
      <p:sp>
        <p:nvSpPr>
          <p:cNvPr id="9" name="文本占位符 8"/>
          <p:cNvSpPr>
            <a:spLocks noGrp="1"/>
          </p:cNvSpPr>
          <p:nvPr>
            <p:ph type="body" idx="13" hasCustomPrompt="1"/>
            <p:custDataLst>
              <p:tags r:id="rId16"/>
            </p:custDataLst>
          </p:nvPr>
        </p:nvSpPr>
        <p:spPr>
          <a:xfrm>
            <a:off x="1371600" y="1498601"/>
            <a:ext cx="9525003" cy="457200"/>
          </a:xfrm>
          <a:noFill/>
        </p:spPr>
        <p:txBody>
          <a:bodyPr lIns="0" tIns="0" rIns="0" bIns="0" anchor="t">
            <a:noAutofit/>
          </a:bodyPr>
          <a:lstStyle>
            <a:lvl1pPr algn="l">
              <a:lnSpc>
                <a:spcPct val="125000"/>
              </a:lnSpc>
              <a:buNone/>
              <a:defRPr sz="2400" b="0">
                <a:solidFill>
                  <a:schemeClr val="bg1"/>
                </a:solidFill>
                <a:latin typeface="Microsoft YaHei UI" panose="020B0503020204020204" charset="-122"/>
                <a:ea typeface="Microsoft YaHei UI" panose="020B0503020204020204" charset="-122"/>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zh-CN" altLang="en-US" smtClean="0"/>
              <a:t>20XX YEAR</a:t>
            </a:r>
            <a:endParaRPr lang="zh-CN" altLang="en-US" smtClean="0"/>
          </a:p>
        </p:txBody>
      </p:sp>
      <p:sp>
        <p:nvSpPr>
          <p:cNvPr id="10" name="标题 9"/>
          <p:cNvSpPr>
            <a:spLocks noGrp="1"/>
          </p:cNvSpPr>
          <p:nvPr>
            <p:ph type="ctrTitle" idx="14" hasCustomPrompt="1"/>
            <p:custDataLst>
              <p:tags r:id="rId17"/>
            </p:custDataLst>
          </p:nvPr>
        </p:nvSpPr>
        <p:spPr>
          <a:xfrm>
            <a:off x="1371600" y="2070101"/>
            <a:ext cx="9639303" cy="1015999"/>
          </a:xfrm>
          <a:noFill/>
        </p:spPr>
        <p:txBody>
          <a:bodyPr lIns="0" tIns="0" rIns="0" bIns="0" anchor="t">
            <a:noAutofit/>
          </a:bodyPr>
          <a:lstStyle>
            <a:lvl1pPr algn="l">
              <a:lnSpc>
                <a:spcPct val="111000"/>
              </a:lnSpc>
              <a:buNone/>
              <a:defRPr sz="6000" b="1">
                <a:solidFill>
                  <a:schemeClr val="bg1"/>
                </a:solidFill>
                <a:latin typeface="微软雅黑" panose="020B0503020204020204" charset="-122"/>
                <a:ea typeface="微软雅黑" panose="020B0503020204020204" charset="-122"/>
              </a:defRPr>
            </a:lvl1pPr>
          </a:lstStyle>
          <a:p>
            <a:r>
              <a:rPr lang="zh-CN" altLang="en-US" smtClean="0"/>
              <a:t>职场日常办公通用模板</a:t>
            </a:r>
            <a:endParaRPr lang="zh-CN" altLang="en-US" smtClean="0"/>
          </a:p>
        </p:txBody>
      </p:sp>
      <p:sp>
        <p:nvSpPr>
          <p:cNvPr id="11" name="文本占位符 10"/>
          <p:cNvSpPr>
            <a:spLocks noGrp="1"/>
          </p:cNvSpPr>
          <p:nvPr>
            <p:ph type="body" idx="15" hasCustomPrompt="1"/>
            <p:custDataLst>
              <p:tags r:id="rId18"/>
            </p:custDataLst>
          </p:nvPr>
        </p:nvSpPr>
        <p:spPr>
          <a:xfrm>
            <a:off x="1371600" y="4190997"/>
            <a:ext cx="9525003" cy="457200"/>
          </a:xfrm>
          <a:noFill/>
        </p:spPr>
        <p:txBody>
          <a:bodyPr lIns="0" tIns="0" rIns="0" bIns="0" anchor="t">
            <a:noAutofit/>
          </a:bodyPr>
          <a:lstStyle>
            <a:lvl1pPr algn="l">
              <a:lnSpc>
                <a:spcPct val="125000"/>
              </a:lnSpc>
              <a:buNone/>
              <a:defRPr sz="2400" b="0">
                <a:solidFill>
                  <a:schemeClr val="bg1"/>
                </a:solidFill>
                <a:latin typeface="Microsoft YaHei UI" panose="020B0503020204020204" charset="-122"/>
                <a:ea typeface="Microsoft YaHei UI" panose="020B0503020204020204" charset="-122"/>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zh-CN" altLang="en-US" smtClean="0"/>
              <a:t>BY WPS</a:t>
            </a:r>
            <a:endParaRPr lang="zh-CN" altLang="en-US" smtClean="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目录页-2">
    <p:bg>
      <p:bgPr>
        <a:solidFill>
          <a:schemeClr val="bg1"/>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dirty="0"/>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dirty="0"/>
          </a:p>
        </p:txBody>
      </p:sp>
      <p:pic>
        <p:nvPicPr>
          <p:cNvPr id="5" name="图片 4"/>
          <p:cNvPicPr/>
          <p:nvPr userDrawn="1">
            <p:custDataLst>
              <p:tags r:id="rId2"/>
            </p:custDataLst>
          </p:nvPr>
        </p:nvPicPr>
        <p:blipFill>
          <a:blip r:embed="rId3"/>
          <a:stretch>
            <a:fillRect/>
          </a:stretch>
        </p:blipFill>
        <p:spPr>
          <a:xfrm>
            <a:off x="0" y="0"/>
            <a:ext cx="3591560" cy="6858000"/>
          </a:xfrm>
          <a:prstGeom prst="rect">
            <a:avLst/>
          </a:prstGeom>
          <a:noFill/>
          <a:ln>
            <a:noFill/>
          </a:ln>
        </p:spPr>
        <p:style>
          <a:lnRef idx="2">
            <a:schemeClr val="accent1">
              <a:lumMod val="75000"/>
            </a:schemeClr>
          </a:lnRef>
          <a:fillRef idx="1">
            <a:schemeClr val="accent1"/>
          </a:fillRef>
          <a:effectRef idx="0">
            <a:srgbClr val="FFFFFF"/>
          </a:effectRef>
          <a:fontRef idx="minor">
            <a:schemeClr val="lt1"/>
          </a:fontRef>
        </p:style>
      </p:pic>
      <p:sp>
        <p:nvSpPr>
          <p:cNvPr id="6" name="标题 5"/>
          <p:cNvSpPr>
            <a:spLocks noGrp="1"/>
          </p:cNvSpPr>
          <p:nvPr>
            <p:ph type="ctrTitle" idx="13" hasCustomPrompt="1"/>
            <p:custDataLst>
              <p:tags r:id="rId4"/>
            </p:custDataLst>
          </p:nvPr>
        </p:nvSpPr>
        <p:spPr>
          <a:xfrm>
            <a:off x="825502" y="2019297"/>
            <a:ext cx="2260598" cy="761997"/>
          </a:xfrm>
          <a:noFill/>
        </p:spPr>
        <p:txBody>
          <a:bodyPr lIns="0" tIns="0" rIns="0" bIns="0" anchor="t">
            <a:noAutofit/>
          </a:bodyPr>
          <a:lstStyle>
            <a:lvl1pPr algn="l">
              <a:lnSpc>
                <a:spcPct val="114000"/>
              </a:lnSpc>
              <a:buNone/>
              <a:defRPr sz="4400" b="1">
                <a:solidFill>
                  <a:schemeClr val="bg1"/>
                </a:solidFill>
                <a:latin typeface="Microsoft YaHei UI" panose="020B0503020204020204" charset="-122"/>
                <a:ea typeface="Microsoft YaHei UI" panose="020B0503020204020204" charset="-122"/>
              </a:defRPr>
            </a:lvl1pPr>
          </a:lstStyle>
          <a:p>
            <a:r>
              <a:rPr lang="zh-CN" altLang="en-US" smtClean="0"/>
              <a:t>目录</a:t>
            </a:r>
            <a:endParaRPr lang="zh-CN" altLang="en-US" smtClean="0"/>
          </a:p>
        </p:txBody>
      </p:sp>
      <p:sp>
        <p:nvSpPr>
          <p:cNvPr id="7" name="副标题 6"/>
          <p:cNvSpPr>
            <a:spLocks noGrp="1"/>
          </p:cNvSpPr>
          <p:nvPr>
            <p:ph type="subTitle" idx="14" hasCustomPrompt="1"/>
            <p:custDataLst>
              <p:tags r:id="rId5"/>
            </p:custDataLst>
          </p:nvPr>
        </p:nvSpPr>
        <p:spPr>
          <a:xfrm>
            <a:off x="825502" y="1549396"/>
            <a:ext cx="2197102" cy="457200"/>
          </a:xfrm>
          <a:noFill/>
        </p:spPr>
        <p:txBody>
          <a:bodyPr lIns="0" tIns="0" rIns="0" bIns="0" anchor="t">
            <a:noAutofit/>
          </a:bodyPr>
          <a:lstStyle>
            <a:lvl1pPr marL="0" indent="0" algn="l">
              <a:lnSpc>
                <a:spcPct val="125000"/>
              </a:lnSpc>
              <a:buNone/>
              <a:defRPr sz="2400" b="0">
                <a:solidFill>
                  <a:schemeClr val="bg1"/>
                </a:solidFill>
                <a:latin typeface="Microsoft YaHei UI" panose="020B0503020204020204" charset="-122"/>
                <a:ea typeface="Microsoft YaHei UI" panose="020B0503020204020204"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CONTENTS</a:t>
            </a:r>
            <a:endParaRPr lang="zh-CN" altLang="en-US" smtClean="0"/>
          </a:p>
        </p:txBody>
      </p:sp>
      <p:pic>
        <p:nvPicPr>
          <p:cNvPr id="8" name="图片 7"/>
          <p:cNvPicPr/>
          <p:nvPr userDrawn="1">
            <p:custDataLst>
              <p:tags r:id="rId6"/>
            </p:custDataLst>
          </p:nvPr>
        </p:nvPicPr>
        <p:blipFill>
          <a:blip r:embed="rId7"/>
          <a:stretch>
            <a:fillRect/>
          </a:stretch>
        </p:blipFill>
        <p:spPr>
          <a:xfrm>
            <a:off x="11201400" y="5842000"/>
            <a:ext cx="469900" cy="482600"/>
          </a:xfrm>
          <a:prstGeom prst="rect">
            <a:avLst/>
          </a:prstGeom>
          <a:noFill/>
          <a:ln>
            <a:noFill/>
          </a:ln>
        </p:spPr>
        <p:style>
          <a:lnRef idx="2">
            <a:schemeClr val="accent1">
              <a:lumMod val="75000"/>
            </a:schemeClr>
          </a:lnRef>
          <a:fillRef idx="1">
            <a:schemeClr val="accent1"/>
          </a:fillRef>
          <a:effectRef idx="0">
            <a:srgbClr val="FFFFFF"/>
          </a:effectRef>
          <a:fontRef idx="minor">
            <a:schemeClr val="lt1"/>
          </a:fontRef>
        </p:style>
      </p:pic>
      <p:sp>
        <p:nvSpPr>
          <p:cNvPr id="9" name="任意多边形 8"/>
          <p:cNvSpPr/>
          <p:nvPr userDrawn="1">
            <p:custDataLst>
              <p:tags r:id="rId8"/>
            </p:custDataLst>
          </p:nvPr>
        </p:nvSpPr>
        <p:spPr>
          <a:xfrm>
            <a:off x="11442701" y="6083302"/>
            <a:ext cx="342900" cy="342900"/>
          </a:xfrm>
          <a:custGeom>
            <a:avLst/>
            <a:gdLst>
              <a:gd name="connisteX0" fmla="*/ 0 w 4762"/>
              <a:gd name="connsiteY0" fmla="*/ 0 h 4762"/>
              <a:gd name="connisteX1" fmla="*/ 342900 w 4762"/>
              <a:gd name="connsiteY1" fmla="*/ 0 h 4762"/>
              <a:gd name="connisteX2" fmla="*/ 342900 w 4762"/>
              <a:gd name="connsiteY2" fmla="*/ 342900 h 4762"/>
              <a:gd name="connisteX3" fmla="*/ 0 w 4762"/>
              <a:gd name="connsiteY3" fmla="*/ 342900 h 4762"/>
              <a:gd name="connisteX4" fmla="*/ 0 w 4762"/>
              <a:gd name="connsiteY4" fmla="*/ 171450 h 4762"/>
              <a:gd name="connisteX5" fmla="*/ 0 w 4762"/>
              <a:gd name="connsiteY5" fmla="*/ 0 h 4762"/>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Lst>
            <a:pathLst>
              <a:path w="342900" h="342900">
                <a:moveTo>
                  <a:pt x="0" y="0"/>
                </a:moveTo>
                <a:lnTo>
                  <a:pt x="342900" y="0"/>
                </a:lnTo>
                <a:lnTo>
                  <a:pt x="342900" y="342900"/>
                </a:lnTo>
                <a:lnTo>
                  <a:pt x="0" y="342900"/>
                </a:lnTo>
                <a:lnTo>
                  <a:pt x="0" y="171450"/>
                </a:lnTo>
                <a:lnTo>
                  <a:pt x="0" y="0"/>
                </a:lnTo>
                <a:close/>
              </a:path>
            </a:pathLst>
          </a:custGeom>
          <a:solidFill>
            <a:schemeClr val="accent6"/>
          </a:solidFill>
          <a:ln w="0">
            <a:noFill/>
          </a:ln>
          <a:extLst>
            <a:ext uri="{91240B29-F687-4F45-9708-019B960494DF}">
              <a14:hiddenLine xmlns:a14="http://schemas.microsoft.com/office/drawing/2010/main" w="0">
                <a:pattFill prst="pct5">
                  <a:fgClr>
                    <a:schemeClr val="accent1">
                      <a:lumMod val="75000"/>
                    </a:schemeClr>
                  </a:fgClr>
                </a:pattFill>
              </a14:hiddenLine>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pic>
        <p:nvPicPr>
          <p:cNvPr id="10" name="图片 9"/>
          <p:cNvPicPr/>
          <p:nvPr userDrawn="1">
            <p:custDataLst>
              <p:tags r:id="rId9"/>
            </p:custDataLst>
          </p:nvPr>
        </p:nvPicPr>
        <p:blipFill>
          <a:blip r:embed="rId10"/>
          <a:stretch>
            <a:fillRect/>
          </a:stretch>
        </p:blipFill>
        <p:spPr>
          <a:xfrm>
            <a:off x="875665" y="5867400"/>
            <a:ext cx="838835" cy="330200"/>
          </a:xfrm>
          <a:prstGeom prst="rect">
            <a:avLst/>
          </a:prstGeom>
          <a:noFill/>
          <a:ln>
            <a:noFill/>
          </a:ln>
        </p:spPr>
        <p:style>
          <a:lnRef idx="2">
            <a:schemeClr val="accent1">
              <a:lumMod val="75000"/>
            </a:schemeClr>
          </a:lnRef>
          <a:fillRef idx="1">
            <a:schemeClr val="accent1"/>
          </a:fillRef>
          <a:effectRef idx="0">
            <a:srgbClr val="FFFFFF"/>
          </a:effectRef>
          <a:fontRef idx="minor">
            <a:schemeClr val="lt1"/>
          </a:fontRef>
        </p:style>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章节页-2">
    <p:bg>
      <p:bgPr>
        <a:gradFill>
          <a:gsLst>
            <a:gs pos="0">
              <a:schemeClr val="accent4"/>
            </a:gs>
            <a:gs pos="100000">
              <a:schemeClr val="accent5"/>
            </a:gs>
          </a:gsLst>
          <a:lin ang="5400000"/>
        </a:gradFill>
        <a:effectLst/>
      </p:bgPr>
    </p:bg>
    <p:spTree>
      <p:nvGrpSpPr>
        <p:cNvPr id="1" name=""/>
        <p:cNvGrpSpPr/>
        <p:nvPr/>
      </p:nvGrpSpPr>
      <p:grpSpPr>
        <a:xfrm>
          <a:off x="0" y="0"/>
          <a:ext cx="0" cy="0"/>
          <a:chOff x="0" y="0"/>
          <a:chExt cx="0" cy="0"/>
        </a:xfrm>
      </p:grpSpPr>
      <p:sp>
        <p:nvSpPr>
          <p:cNvPr id="7" name="任意多边形 6"/>
          <p:cNvSpPr/>
          <p:nvPr userDrawn="1">
            <p:custDataLst>
              <p:tags r:id="rId2"/>
            </p:custDataLst>
          </p:nvPr>
        </p:nvSpPr>
        <p:spPr>
          <a:xfrm>
            <a:off x="0" y="4063996"/>
            <a:ext cx="2197100" cy="2794635"/>
          </a:xfrm>
          <a:custGeom>
            <a:avLst/>
            <a:gdLst>
              <a:gd name="connisteX0" fmla="*/ 0 w 30515"/>
              <a:gd name="connsiteY0" fmla="*/ 2794004 h 38805"/>
              <a:gd name="connisteX1" fmla="*/ 1737460 w 30515"/>
              <a:gd name="connsiteY1" fmla="*/ 2794004 h 38805"/>
              <a:gd name="connisteX2" fmla="*/ 2197102 w 30515"/>
              <a:gd name="connsiteY2" fmla="*/ 1651004 h 38805"/>
              <a:gd name="connisteX3" fmla="*/ 546097 w 30515"/>
              <a:gd name="connsiteY3" fmla="*/ 0 h 38805"/>
              <a:gd name="connisteX4" fmla="*/ 0 w 30515"/>
              <a:gd name="connsiteY4" fmla="*/ 92454 h 38805"/>
              <a:gd name="connisteX5" fmla="*/ 0 w 30515"/>
              <a:gd name="connsiteY5" fmla="*/ 2794004 h 38805"/>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Lst>
            <a:pathLst>
              <a:path w="2197102" h="2794004">
                <a:moveTo>
                  <a:pt x="0" y="2794004"/>
                </a:moveTo>
                <a:lnTo>
                  <a:pt x="1737461" y="2794004"/>
                </a:lnTo>
                <a:cubicBezTo>
                  <a:pt x="2022141" y="2497354"/>
                  <a:pt x="2197102" y="2094607"/>
                  <a:pt x="2197102" y="1651004"/>
                </a:cubicBezTo>
                <a:cubicBezTo>
                  <a:pt x="2197102" y="739183"/>
                  <a:pt x="1457919" y="0"/>
                  <a:pt x="546098" y="0"/>
                </a:cubicBezTo>
                <a:cubicBezTo>
                  <a:pt x="354714" y="0"/>
                  <a:pt x="170938" y="32562"/>
                  <a:pt x="0" y="92455"/>
                </a:cubicBezTo>
                <a:lnTo>
                  <a:pt x="0" y="2794004"/>
                </a:lnTo>
                <a:close/>
              </a:path>
            </a:pathLst>
          </a:custGeom>
          <a:gradFill>
            <a:gsLst>
              <a:gs pos="0">
                <a:schemeClr val="accent6">
                  <a:alpha val="70000"/>
                </a:schemeClr>
              </a:gs>
              <a:gs pos="100000">
                <a:schemeClr val="accent4">
                  <a:alpha val="70000"/>
                </a:schemeClr>
              </a:gs>
            </a:gsLst>
            <a:lin ang="6910200"/>
          </a:gradFill>
          <a:ln w="0">
            <a:noFill/>
          </a:ln>
          <a:extLst>
            <a:ext uri="{91240B29-F687-4F45-9708-019B960494DF}">
              <a14:hiddenLine xmlns:a14="http://schemas.microsoft.com/office/drawing/2010/main" w="0">
                <a:pattFill prst="pct5">
                  <a:fgClr>
                    <a:schemeClr val="accent1">
                      <a:lumMod val="75000"/>
                    </a:schemeClr>
                  </a:fgClr>
                </a:pattFill>
              </a14:hiddenLine>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8" name="任意多边形 7"/>
          <p:cNvSpPr/>
          <p:nvPr userDrawn="1">
            <p:custDataLst>
              <p:tags r:id="rId3"/>
            </p:custDataLst>
          </p:nvPr>
        </p:nvSpPr>
        <p:spPr>
          <a:xfrm>
            <a:off x="1473199" y="0"/>
            <a:ext cx="9245600" cy="6120765"/>
          </a:xfrm>
          <a:custGeom>
            <a:avLst/>
            <a:gdLst>
              <a:gd name="connisteX0" fmla="*/ 8997293 w 128411"/>
              <a:gd name="connsiteY0" fmla="*/ 0 h 85019"/>
              <a:gd name="connisteX1" fmla="*/ 9245598 w 128411"/>
              <a:gd name="connsiteY1" fmla="*/ 1498601 h 85019"/>
              <a:gd name="connisteX2" fmla="*/ 4622804 w 128411"/>
              <a:gd name="connsiteY2" fmla="*/ 6121395 h 85019"/>
              <a:gd name="connisteX3" fmla="*/ 0 w 128411"/>
              <a:gd name="connsiteY3" fmla="*/ 1498601 h 85019"/>
              <a:gd name="connisteX4" fmla="*/ 248314 w 128411"/>
              <a:gd name="connsiteY4" fmla="*/ 0 h 85019"/>
              <a:gd name="connisteX5" fmla="*/ 8997293 w 128411"/>
              <a:gd name="connsiteY5" fmla="*/ 0 h 85019"/>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Lst>
            <a:pathLst>
              <a:path w="9245599" h="6121396">
                <a:moveTo>
                  <a:pt x="8997294" y="0"/>
                </a:moveTo>
                <a:cubicBezTo>
                  <a:pt x="9158237" y="469956"/>
                  <a:pt x="9245599" y="974083"/>
                  <a:pt x="9245599" y="1498601"/>
                </a:cubicBezTo>
                <a:cubicBezTo>
                  <a:pt x="9245599" y="4051706"/>
                  <a:pt x="7175909" y="6121396"/>
                  <a:pt x="4622804" y="6121396"/>
                </a:cubicBezTo>
                <a:cubicBezTo>
                  <a:pt x="2069690" y="6121396"/>
                  <a:pt x="0" y="4051706"/>
                  <a:pt x="0" y="1498601"/>
                </a:cubicBezTo>
                <a:cubicBezTo>
                  <a:pt x="0" y="974083"/>
                  <a:pt x="87362" y="469956"/>
                  <a:pt x="248314" y="0"/>
                </a:cubicBezTo>
                <a:lnTo>
                  <a:pt x="8997294" y="0"/>
                </a:lnTo>
                <a:close/>
              </a:path>
            </a:pathLst>
          </a:custGeom>
          <a:gradFill>
            <a:gsLst>
              <a:gs pos="0">
                <a:schemeClr val="accent4"/>
              </a:gs>
              <a:gs pos="100000">
                <a:schemeClr val="accent6"/>
              </a:gs>
            </a:gsLst>
            <a:lin ang="2209800"/>
          </a:gradFill>
          <a:ln w="0">
            <a:noFill/>
          </a:ln>
          <a:extLst>
            <a:ext uri="{91240B29-F687-4F45-9708-019B960494DF}">
              <a14:hiddenLine xmlns:a14="http://schemas.microsoft.com/office/drawing/2010/main" w="0">
                <a:pattFill prst="pct5">
                  <a:fgClr>
                    <a:schemeClr val="accent1">
                      <a:lumMod val="75000"/>
                    </a:schemeClr>
                  </a:fgClr>
                </a:pattFill>
              </a14:hiddenLine>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9" name="任意多边形 8"/>
          <p:cNvSpPr/>
          <p:nvPr userDrawn="1">
            <p:custDataLst>
              <p:tags r:id="rId4"/>
            </p:custDataLst>
          </p:nvPr>
        </p:nvSpPr>
        <p:spPr>
          <a:xfrm>
            <a:off x="9601200" y="3543300"/>
            <a:ext cx="2590165" cy="3314700"/>
          </a:xfrm>
          <a:custGeom>
            <a:avLst/>
            <a:gdLst>
              <a:gd name="connisteX0" fmla="*/ 150885 w 35983"/>
              <a:gd name="connsiteY0" fmla="*/ 3314700 h 46037"/>
              <a:gd name="connisteX1" fmla="*/ 0 w 35983"/>
              <a:gd name="connsiteY1" fmla="*/ 2463795 h 46037"/>
              <a:gd name="connisteX2" fmla="*/ 2463795 w 35983"/>
              <a:gd name="connsiteY2" fmla="*/ 0 h 46037"/>
              <a:gd name="connisteX3" fmla="*/ 2590796 w 35983"/>
              <a:gd name="connsiteY3" fmla="*/ 3218 h 46037"/>
              <a:gd name="connisteX4" fmla="*/ 2590796 w 35983"/>
              <a:gd name="connsiteY4" fmla="*/ 3314700 h 46037"/>
              <a:gd name="connisteX5" fmla="*/ 150885 w 35983"/>
              <a:gd name="connsiteY5" fmla="*/ 3314700 h 46037"/>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Lst>
            <a:pathLst>
              <a:path w="2590797" h="3314700">
                <a:moveTo>
                  <a:pt x="150885" y="3314700"/>
                </a:moveTo>
                <a:cubicBezTo>
                  <a:pt x="53291" y="3049497"/>
                  <a:pt x="0" y="2762869"/>
                  <a:pt x="0" y="2463796"/>
                </a:cubicBezTo>
                <a:cubicBezTo>
                  <a:pt x="0" y="1103077"/>
                  <a:pt x="1103077" y="0"/>
                  <a:pt x="2463796" y="0"/>
                </a:cubicBezTo>
                <a:cubicBezTo>
                  <a:pt x="2506398" y="0"/>
                  <a:pt x="2548735" y="1079"/>
                  <a:pt x="2590797" y="3219"/>
                </a:cubicBezTo>
                <a:lnTo>
                  <a:pt x="2590797" y="3314700"/>
                </a:lnTo>
                <a:lnTo>
                  <a:pt x="150885" y="3314700"/>
                </a:lnTo>
                <a:close/>
              </a:path>
            </a:pathLst>
          </a:custGeom>
          <a:gradFill>
            <a:gsLst>
              <a:gs pos="0">
                <a:schemeClr val="accent6">
                  <a:alpha val="70000"/>
                </a:schemeClr>
              </a:gs>
              <a:gs pos="100000">
                <a:schemeClr val="accent4">
                  <a:alpha val="70000"/>
                </a:schemeClr>
              </a:gs>
            </a:gsLst>
            <a:lin ang="6910200"/>
          </a:gradFill>
          <a:ln w="0">
            <a:noFill/>
          </a:ln>
          <a:extLst>
            <a:ext uri="{91240B29-F687-4F45-9708-019B960494DF}">
              <a14:hiddenLine xmlns:a14="http://schemas.microsoft.com/office/drawing/2010/main" w="0">
                <a:pattFill prst="pct5">
                  <a:fgClr>
                    <a:schemeClr val="accent1">
                      <a:lumMod val="75000"/>
                    </a:schemeClr>
                  </a:fgClr>
                </a:pattFill>
              </a14:hiddenLine>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pic>
        <p:nvPicPr>
          <p:cNvPr id="10" name="图片 9"/>
          <p:cNvPicPr/>
          <p:nvPr userDrawn="1">
            <p:custDataLst>
              <p:tags r:id="rId5"/>
            </p:custDataLst>
          </p:nvPr>
        </p:nvPicPr>
        <p:blipFill>
          <a:blip r:embed="rId6"/>
          <a:stretch>
            <a:fillRect/>
          </a:stretch>
        </p:blipFill>
        <p:spPr>
          <a:xfrm>
            <a:off x="634365" y="508000"/>
            <a:ext cx="838200" cy="330200"/>
          </a:xfrm>
          <a:prstGeom prst="rect">
            <a:avLst/>
          </a:prstGeom>
          <a:noFill/>
          <a:ln>
            <a:noFill/>
          </a:ln>
        </p:spPr>
        <p:style>
          <a:lnRef idx="2">
            <a:schemeClr val="accent1">
              <a:lumMod val="75000"/>
            </a:schemeClr>
          </a:lnRef>
          <a:fillRef idx="1">
            <a:schemeClr val="accent1"/>
          </a:fillRef>
          <a:effectRef idx="0">
            <a:srgbClr val="FFFFFF"/>
          </a:effectRef>
          <a:fontRef idx="minor">
            <a:schemeClr val="lt1"/>
          </a:fontRef>
        </p:style>
      </p:pic>
      <p:pic>
        <p:nvPicPr>
          <p:cNvPr id="11" name="图片 10"/>
          <p:cNvPicPr/>
          <p:nvPr userDrawn="1">
            <p:custDataLst>
              <p:tags r:id="rId7"/>
            </p:custDataLst>
          </p:nvPr>
        </p:nvPicPr>
        <p:blipFill>
          <a:blip r:embed="rId8"/>
          <a:stretch>
            <a:fillRect/>
          </a:stretch>
        </p:blipFill>
        <p:spPr>
          <a:xfrm>
            <a:off x="11201400" y="5842000"/>
            <a:ext cx="469900" cy="482600"/>
          </a:xfrm>
          <a:prstGeom prst="rect">
            <a:avLst/>
          </a:prstGeom>
          <a:noFill/>
          <a:ln>
            <a:noFill/>
          </a:ln>
        </p:spPr>
        <p:style>
          <a:lnRef idx="2">
            <a:schemeClr val="accent1">
              <a:lumMod val="75000"/>
            </a:schemeClr>
          </a:lnRef>
          <a:fillRef idx="1">
            <a:schemeClr val="accent1"/>
          </a:fillRef>
          <a:effectRef idx="0">
            <a:srgbClr val="FFFFFF"/>
          </a:effectRef>
          <a:fontRef idx="minor">
            <a:schemeClr val="lt1"/>
          </a:fontRef>
        </p:style>
      </p:pic>
      <p:sp>
        <p:nvSpPr>
          <p:cNvPr id="12" name="任意多边形 11"/>
          <p:cNvSpPr/>
          <p:nvPr userDrawn="1">
            <p:custDataLst>
              <p:tags r:id="rId9"/>
            </p:custDataLst>
          </p:nvPr>
        </p:nvSpPr>
        <p:spPr>
          <a:xfrm>
            <a:off x="11442701" y="6083302"/>
            <a:ext cx="342900" cy="342900"/>
          </a:xfrm>
          <a:custGeom>
            <a:avLst/>
            <a:gdLst>
              <a:gd name="connisteX0" fmla="*/ 0 w 4762"/>
              <a:gd name="connsiteY0" fmla="*/ 0 h 4762"/>
              <a:gd name="connisteX1" fmla="*/ 342900 w 4762"/>
              <a:gd name="connsiteY1" fmla="*/ 0 h 4762"/>
              <a:gd name="connisteX2" fmla="*/ 342900 w 4762"/>
              <a:gd name="connsiteY2" fmla="*/ 342900 h 4762"/>
              <a:gd name="connisteX3" fmla="*/ 0 w 4762"/>
              <a:gd name="connsiteY3" fmla="*/ 342900 h 4762"/>
              <a:gd name="connisteX4" fmla="*/ 0 w 4762"/>
              <a:gd name="connsiteY4" fmla="*/ 171450 h 4762"/>
              <a:gd name="connisteX5" fmla="*/ 0 w 4762"/>
              <a:gd name="connsiteY5" fmla="*/ 0 h 4762"/>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Lst>
            <a:pathLst>
              <a:path w="342900" h="342900">
                <a:moveTo>
                  <a:pt x="0" y="0"/>
                </a:moveTo>
                <a:lnTo>
                  <a:pt x="342900" y="0"/>
                </a:lnTo>
                <a:lnTo>
                  <a:pt x="342900" y="342900"/>
                </a:lnTo>
                <a:lnTo>
                  <a:pt x="0" y="342900"/>
                </a:lnTo>
                <a:lnTo>
                  <a:pt x="0" y="171450"/>
                </a:lnTo>
                <a:lnTo>
                  <a:pt x="0" y="0"/>
                </a:lnTo>
                <a:close/>
              </a:path>
            </a:pathLst>
          </a:custGeom>
          <a:solidFill>
            <a:schemeClr val="accent6"/>
          </a:solidFill>
          <a:ln w="0">
            <a:noFill/>
          </a:ln>
          <a:extLst>
            <a:ext uri="{91240B29-F687-4F45-9708-019B960494DF}">
              <a14:hiddenLine xmlns:a14="http://schemas.microsoft.com/office/drawing/2010/main" w="0">
                <a:pattFill prst="pct5">
                  <a:fgClr>
                    <a:schemeClr val="accent1">
                      <a:lumMod val="75000"/>
                    </a:schemeClr>
                  </a:fgClr>
                </a:pattFill>
              </a14:hiddenLine>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3" name="任意多边形 12"/>
          <p:cNvSpPr/>
          <p:nvPr userDrawn="1">
            <p:custDataLst>
              <p:tags r:id="rId10"/>
            </p:custDataLst>
          </p:nvPr>
        </p:nvSpPr>
        <p:spPr>
          <a:xfrm>
            <a:off x="5753103" y="5753103"/>
            <a:ext cx="685800" cy="685800"/>
          </a:xfrm>
          <a:custGeom>
            <a:avLst/>
            <a:gdLst>
              <a:gd name="connisteX0" fmla="*/ 685800 w 9525"/>
              <a:gd name="connsiteY0" fmla="*/ 342900 h 9525"/>
              <a:gd name="connisteX1" fmla="*/ 342900 w 9525"/>
              <a:gd name="connsiteY1" fmla="*/ 685800 h 9525"/>
              <a:gd name="connisteX2" fmla="*/ 0 w 9525"/>
              <a:gd name="connsiteY2" fmla="*/ 342900 h 9525"/>
              <a:gd name="connisteX3" fmla="*/ 342900 w 9525"/>
              <a:gd name="connsiteY3" fmla="*/ 0 h 9525"/>
              <a:gd name="connisteX4" fmla="*/ 685800 w 9525"/>
              <a:gd name="connsiteY4" fmla="*/ 342900 h 9525"/>
              <a:gd name="connisteX5" fmla="*/ 528139 w 9525"/>
              <a:gd name="connsiteY5" fmla="*/ 248735 h 9525"/>
              <a:gd name="connisteX6" fmla="*/ 564056 w 9525"/>
              <a:gd name="connsiteY6" fmla="*/ 248735 h 9525"/>
              <a:gd name="connisteX7" fmla="*/ 564056 w 9525"/>
              <a:gd name="connsiteY7" fmla="*/ 284661 h 9525"/>
              <a:gd name="connisteX8" fmla="*/ 342900 w 9525"/>
              <a:gd name="connsiteY8" fmla="*/ 505818 h 9525"/>
              <a:gd name="connisteX9" fmla="*/ 121743 w 9525"/>
              <a:gd name="connsiteY9" fmla="*/ 284661 h 9525"/>
              <a:gd name="connisteX10" fmla="*/ 121743 w 9525"/>
              <a:gd name="connsiteY10" fmla="*/ 248735 h 9525"/>
              <a:gd name="connisteX11" fmla="*/ 157660 w 9525"/>
              <a:gd name="connsiteY11" fmla="*/ 248735 h 9525"/>
              <a:gd name="connisteX12" fmla="*/ 342900 w 9525"/>
              <a:gd name="connsiteY12" fmla="*/ 433983 h 9525"/>
              <a:gd name="connisteX13" fmla="*/ 528139 w 9525"/>
              <a:gd name="connsiteY13" fmla="*/ 248735 h 9525"/>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 ang="0">
                <a:pos x="connisteX9" y="connsiteY9"/>
              </a:cxn>
              <a:cxn ang="0">
                <a:pos x="connisteX10" y="connsiteY10"/>
              </a:cxn>
              <a:cxn ang="0">
                <a:pos x="connisteX11" y="connsiteY11"/>
              </a:cxn>
              <a:cxn ang="0">
                <a:pos x="connisteX12" y="connsiteY12"/>
              </a:cxn>
              <a:cxn ang="0">
                <a:pos x="connisteX13" y="connsiteY13"/>
              </a:cxn>
            </a:cxnLst>
            <a:pathLst>
              <a:path w="685800" h="685800">
                <a:moveTo>
                  <a:pt x="685800" y="342900"/>
                </a:moveTo>
                <a:cubicBezTo>
                  <a:pt x="685800" y="532281"/>
                  <a:pt x="532281" y="685800"/>
                  <a:pt x="342900" y="685800"/>
                </a:cubicBezTo>
                <a:cubicBezTo>
                  <a:pt x="153519" y="685800"/>
                  <a:pt x="0" y="532281"/>
                  <a:pt x="0" y="342900"/>
                </a:cubicBezTo>
                <a:cubicBezTo>
                  <a:pt x="0" y="153519"/>
                  <a:pt x="153519" y="0"/>
                  <a:pt x="342900" y="0"/>
                </a:cubicBezTo>
                <a:cubicBezTo>
                  <a:pt x="532281" y="0"/>
                  <a:pt x="685800" y="153519"/>
                  <a:pt x="685800" y="342900"/>
                </a:cubicBezTo>
                <a:moveTo>
                  <a:pt x="528139" y="248735"/>
                </a:moveTo>
                <a:cubicBezTo>
                  <a:pt x="538060" y="238823"/>
                  <a:pt x="554145" y="238823"/>
                  <a:pt x="564057" y="248735"/>
                </a:cubicBezTo>
                <a:cubicBezTo>
                  <a:pt x="573978" y="258656"/>
                  <a:pt x="573978" y="274741"/>
                  <a:pt x="564057" y="284662"/>
                </a:cubicBezTo>
                <a:lnTo>
                  <a:pt x="342900" y="505819"/>
                </a:lnTo>
                <a:lnTo>
                  <a:pt x="121743" y="284662"/>
                </a:lnTo>
                <a:cubicBezTo>
                  <a:pt x="111822" y="274741"/>
                  <a:pt x="111822" y="258656"/>
                  <a:pt x="121743" y="248735"/>
                </a:cubicBezTo>
                <a:cubicBezTo>
                  <a:pt x="131655" y="238823"/>
                  <a:pt x="147740" y="238823"/>
                  <a:pt x="157661" y="248735"/>
                </a:cubicBezTo>
                <a:lnTo>
                  <a:pt x="342900" y="433983"/>
                </a:lnTo>
                <a:lnTo>
                  <a:pt x="528139" y="248735"/>
                </a:lnTo>
              </a:path>
            </a:pathLst>
          </a:custGeom>
          <a:solidFill>
            <a:schemeClr val="bg1"/>
          </a:solidFill>
          <a:ln w="0">
            <a:noFill/>
          </a:ln>
          <a:extLst>
            <a:ext uri="{91240B29-F687-4F45-9708-019B960494DF}">
              <a14:hiddenLine xmlns:a14="http://schemas.microsoft.com/office/drawing/2010/main" w="0">
                <a:pattFill prst="pct5">
                  <a:fgClr>
                    <a:schemeClr val="accent1">
                      <a:lumMod val="75000"/>
                    </a:schemeClr>
                  </a:fgClr>
                </a:pattFill>
              </a14:hiddenLine>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4" name="日期占位符 3"/>
          <p:cNvSpPr>
            <a:spLocks noGrp="1"/>
          </p:cNvSpPr>
          <p:nvPr>
            <p:ph type="dt" sz="half" idx="10"/>
            <p:custDataLst>
              <p:tags r:id="rId11"/>
            </p:custDataLst>
          </p:nvPr>
        </p:nvSpPr>
        <p:spPr/>
        <p:txBody>
          <a:bodyPr/>
          <a:lstStyle/>
          <a:p>
            <a:fld id="{760FBDFE-C587-4B4C-A407-44438C67B59E}" type="datetimeFigureOut">
              <a:rPr lang="zh-CN" altLang="en-US" smtClean="0"/>
            </a:fld>
            <a:endParaRPr lang="zh-CN" altLang="en-US"/>
          </a:p>
        </p:txBody>
      </p:sp>
      <p:sp>
        <p:nvSpPr>
          <p:cNvPr id="15" name="任意多边形 14"/>
          <p:cNvSpPr/>
          <p:nvPr userDrawn="1">
            <p:custDataLst>
              <p:tags r:id="rId12"/>
            </p:custDataLst>
          </p:nvPr>
        </p:nvSpPr>
        <p:spPr>
          <a:xfrm rot="10800000">
            <a:off x="5321296" y="2857500"/>
            <a:ext cx="1524000" cy="25400"/>
          </a:xfrm>
          <a:custGeom>
            <a:avLst/>
            <a:gdLst>
              <a:gd name="connisteX0" fmla="*/ 1511302 w 21166"/>
              <a:gd name="connsiteY0" fmla="*/ 0 h 352"/>
              <a:gd name="connisteX1" fmla="*/ 1524003 w 21166"/>
              <a:gd name="connsiteY1" fmla="*/ 12701 h 352"/>
              <a:gd name="connisteX2" fmla="*/ 1524003 w 21166"/>
              <a:gd name="connsiteY2" fmla="*/ 12701 h 352"/>
              <a:gd name="connisteX3" fmla="*/ 1511302 w 21166"/>
              <a:gd name="connsiteY3" fmla="*/ 25402 h 352"/>
              <a:gd name="connisteX4" fmla="*/ 12701 w 21166"/>
              <a:gd name="connsiteY4" fmla="*/ 25402 h 352"/>
              <a:gd name="connisteX5" fmla="*/ 0 w 21166"/>
              <a:gd name="connsiteY5" fmla="*/ 12701 h 352"/>
              <a:gd name="connisteX6" fmla="*/ 0 w 21166"/>
              <a:gd name="connsiteY6" fmla="*/ 12701 h 352"/>
              <a:gd name="connisteX7" fmla="*/ 12701 w 21166"/>
              <a:gd name="connsiteY7" fmla="*/ 0 h 352"/>
              <a:gd name="connisteX8" fmla="*/ 1511302 w 21166"/>
              <a:gd name="connsiteY8" fmla="*/ 0 h 352"/>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1524003" h="25402">
                <a:moveTo>
                  <a:pt x="1511302" y="0"/>
                </a:moveTo>
                <a:cubicBezTo>
                  <a:pt x="1518306" y="0"/>
                  <a:pt x="1524003" y="5688"/>
                  <a:pt x="1524003" y="12701"/>
                </a:cubicBezTo>
                <a:lnTo>
                  <a:pt x="1524003" y="12701"/>
                </a:lnTo>
                <a:cubicBezTo>
                  <a:pt x="1524003" y="19714"/>
                  <a:pt x="1518306" y="25402"/>
                  <a:pt x="1511302" y="25402"/>
                </a:cubicBezTo>
                <a:lnTo>
                  <a:pt x="12701" y="25402"/>
                </a:lnTo>
                <a:cubicBezTo>
                  <a:pt x="5688" y="25402"/>
                  <a:pt x="0" y="19714"/>
                  <a:pt x="0" y="12701"/>
                </a:cubicBezTo>
                <a:lnTo>
                  <a:pt x="0" y="12701"/>
                </a:lnTo>
                <a:cubicBezTo>
                  <a:pt x="0" y="5688"/>
                  <a:pt x="5688" y="0"/>
                  <a:pt x="12701" y="0"/>
                </a:cubicBezTo>
                <a:lnTo>
                  <a:pt x="1511302" y="0"/>
                </a:lnTo>
                <a:close/>
              </a:path>
            </a:pathLst>
          </a:custGeom>
          <a:solidFill>
            <a:schemeClr val="bg1"/>
          </a:solidFill>
          <a:ln w="0">
            <a:noFill/>
          </a:ln>
          <a:extLst>
            <a:ext uri="{91240B29-F687-4F45-9708-019B960494DF}">
              <a14:hiddenLine xmlns:a14="http://schemas.microsoft.com/office/drawing/2010/main" w="0">
                <a:pattFill prst="pct5">
                  <a:fgClr>
                    <a:schemeClr val="accent1">
                      <a:lumMod val="75000"/>
                    </a:schemeClr>
                  </a:fgClr>
                </a:pattFill>
              </a14:hiddenLine>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5" name="页脚占位符 4"/>
          <p:cNvSpPr>
            <a:spLocks noGrp="1"/>
          </p:cNvSpPr>
          <p:nvPr>
            <p:ph type="ftr" sz="quarter" idx="11"/>
            <p:custDataLst>
              <p:tags r:id="rId13"/>
            </p:custDataLst>
          </p:nvPr>
        </p:nvSpPr>
        <p:spPr/>
        <p:txBody>
          <a:bodyPr/>
          <a:lstStyle/>
          <a:p>
            <a:endParaRPr lang="zh-CN" altLang="en-US"/>
          </a:p>
        </p:txBody>
      </p:sp>
      <p:sp>
        <p:nvSpPr>
          <p:cNvPr id="6" name="灯片编号占位符 5"/>
          <p:cNvSpPr>
            <a:spLocks noGrp="1"/>
          </p:cNvSpPr>
          <p:nvPr>
            <p:ph type="sldNum" sz="quarter" idx="12"/>
            <p:custDataLst>
              <p:tags r:id="rId14"/>
            </p:custDataLst>
          </p:nvPr>
        </p:nvSpPr>
        <p:spPr/>
        <p:txBody>
          <a:bodyPr/>
          <a:lstStyle/>
          <a:p>
            <a:fld id="{49AE70B2-8BF9-45C0-BB95-33D1B9D3A854}" type="slidenum">
              <a:rPr lang="zh-CN" altLang="en-US" smtClean="0"/>
            </a:fld>
            <a:endParaRPr lang="zh-CN" altLang="en-US"/>
          </a:p>
        </p:txBody>
      </p:sp>
      <p:sp>
        <p:nvSpPr>
          <p:cNvPr id="14" name="标题 13"/>
          <p:cNvSpPr>
            <a:spLocks noGrp="1"/>
          </p:cNvSpPr>
          <p:nvPr>
            <p:ph type="ctrTitle" idx="13" hasCustomPrompt="1"/>
            <p:custDataLst>
              <p:tags r:id="rId15"/>
            </p:custDataLst>
          </p:nvPr>
        </p:nvSpPr>
        <p:spPr>
          <a:xfrm>
            <a:off x="3187699" y="3301999"/>
            <a:ext cx="5803898" cy="761997"/>
          </a:xfrm>
          <a:noFill/>
        </p:spPr>
        <p:txBody>
          <a:bodyPr lIns="0" tIns="0" rIns="0" bIns="0" anchor="t">
            <a:noAutofit/>
          </a:bodyPr>
          <a:lstStyle>
            <a:lvl1pPr algn="ctr">
              <a:lnSpc>
                <a:spcPct val="104000"/>
              </a:lnSpc>
              <a:buNone/>
              <a:defRPr sz="4800" b="1">
                <a:solidFill>
                  <a:schemeClr val="bg1"/>
                </a:solidFill>
                <a:latin typeface="Microsoft YaHei UI" panose="020B0503020204020204" charset="-122"/>
                <a:ea typeface="Microsoft YaHei UI" panose="020B0503020204020204" charset="-122"/>
              </a:defRPr>
            </a:lvl1pPr>
          </a:lstStyle>
          <a:p>
            <a:r>
              <a:rPr lang="zh-CN" altLang="en-US" smtClean="0"/>
              <a:t>章节页的标题内容</a:t>
            </a:r>
            <a:endParaRPr lang="zh-CN" altLang="en-US" smtClean="0"/>
          </a:p>
        </p:txBody>
      </p:sp>
      <p:sp>
        <p:nvSpPr>
          <p:cNvPr id="16" name="文本占位符 15"/>
          <p:cNvSpPr>
            <a:spLocks noGrp="1"/>
          </p:cNvSpPr>
          <p:nvPr>
            <p:ph type="body" idx="14" hasCustomPrompt="1"/>
            <p:custDataLst>
              <p:tags r:id="rId16"/>
            </p:custDataLst>
          </p:nvPr>
        </p:nvSpPr>
        <p:spPr>
          <a:xfrm>
            <a:off x="5029200" y="837325"/>
            <a:ext cx="1816099" cy="2034366"/>
          </a:xfrm>
          <a:noFill/>
        </p:spPr>
        <p:txBody>
          <a:bodyPr lIns="0" tIns="0" rIns="0" bIns="0" anchor="ctr">
            <a:noAutofit/>
          </a:bodyPr>
          <a:lstStyle>
            <a:lvl1pPr algn="r">
              <a:lnSpc>
                <a:spcPct val="109000"/>
              </a:lnSpc>
              <a:buNone/>
              <a:defRPr sz="9600" b="1">
                <a:solidFill>
                  <a:schemeClr val="bg1"/>
                </a:solidFill>
                <a:latin typeface="Microsoft YaHei UI" panose="020B0503020204020204" charset="-122"/>
                <a:ea typeface="Microsoft YaHei UI" panose="020B0503020204020204" charset="-122"/>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zh-CN" altLang="en-US" smtClean="0"/>
              <a:t>01</a:t>
            </a:r>
            <a:endParaRPr lang="zh-CN" altLang="en-US" smtClean="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结束页-2">
    <p:bg>
      <p:bgPr>
        <a:gradFill>
          <a:gsLst>
            <a:gs pos="0">
              <a:schemeClr val="accent4"/>
            </a:gs>
            <a:gs pos="100000">
              <a:schemeClr val="accent5"/>
            </a:gs>
          </a:gsLst>
          <a:lin ang="5400000"/>
        </a:gradFill>
        <a:effectLst/>
      </p:bgPr>
    </p:bg>
    <p:spTree>
      <p:nvGrpSpPr>
        <p:cNvPr id="1" name=""/>
        <p:cNvGrpSpPr/>
        <p:nvPr/>
      </p:nvGrpSpPr>
      <p:grpSpPr>
        <a:xfrm>
          <a:off x="0" y="0"/>
          <a:ext cx="0" cy="0"/>
          <a:chOff x="0" y="0"/>
          <a:chExt cx="0" cy="0"/>
        </a:xfrm>
      </p:grpSpPr>
      <p:sp>
        <p:nvSpPr>
          <p:cNvPr id="6" name="任意多边形 5"/>
          <p:cNvSpPr/>
          <p:nvPr userDrawn="1">
            <p:custDataLst>
              <p:tags r:id="rId2"/>
            </p:custDataLst>
          </p:nvPr>
        </p:nvSpPr>
        <p:spPr>
          <a:xfrm>
            <a:off x="9764668" y="0"/>
            <a:ext cx="2416175" cy="1054100"/>
          </a:xfrm>
          <a:custGeom>
            <a:avLst/>
            <a:gdLst>
              <a:gd name="connisteX0" fmla="*/ 0 w 33558"/>
              <a:gd name="connsiteY0" fmla="*/ 0 h 14640"/>
              <a:gd name="connisteX1" fmla="*/ 1208114 w 33558"/>
              <a:gd name="connsiteY1" fmla="*/ 1054102 h 14640"/>
              <a:gd name="connisteX2" fmla="*/ 2416228 w 33558"/>
              <a:gd name="connsiteY2" fmla="*/ 0 h 14640"/>
              <a:gd name="connisteX3" fmla="*/ 0 w 33558"/>
              <a:gd name="connsiteY3" fmla="*/ 0 h 14640"/>
            </a:gdLst>
            <a:ahLst/>
            <a:cxnLst>
              <a:cxn ang="0">
                <a:pos x="connisteX0" y="connsiteY0"/>
              </a:cxn>
              <a:cxn ang="0">
                <a:pos x="connisteX1" y="connsiteY1"/>
              </a:cxn>
              <a:cxn ang="0">
                <a:pos x="connisteX2" y="connsiteY2"/>
              </a:cxn>
              <a:cxn ang="0">
                <a:pos x="connisteX3" y="connsiteY3"/>
              </a:cxn>
            </a:cxnLst>
            <a:pathLst>
              <a:path w="2416229" h="1054102">
                <a:moveTo>
                  <a:pt x="0" y="0"/>
                </a:moveTo>
                <a:cubicBezTo>
                  <a:pt x="80586" y="595256"/>
                  <a:pt x="590766" y="1054102"/>
                  <a:pt x="1208114" y="1054102"/>
                </a:cubicBezTo>
                <a:cubicBezTo>
                  <a:pt x="1825462" y="1054102"/>
                  <a:pt x="2335643" y="595256"/>
                  <a:pt x="2416229" y="0"/>
                </a:cubicBezTo>
                <a:lnTo>
                  <a:pt x="0" y="0"/>
                </a:lnTo>
                <a:close/>
              </a:path>
            </a:pathLst>
          </a:custGeom>
          <a:gradFill>
            <a:gsLst>
              <a:gs pos="0">
                <a:schemeClr val="accent6">
                  <a:alpha val="70000"/>
                </a:schemeClr>
              </a:gs>
              <a:gs pos="100000">
                <a:schemeClr val="accent4">
                  <a:alpha val="70000"/>
                </a:schemeClr>
              </a:gs>
            </a:gsLst>
            <a:lin ang="6910200"/>
          </a:gradFill>
          <a:ln w="0">
            <a:noFill/>
          </a:ln>
          <a:extLst>
            <a:ext uri="{91240B29-F687-4F45-9708-019B960494DF}">
              <a14:hiddenLine xmlns:a14="http://schemas.microsoft.com/office/drawing/2010/main" w="0">
                <a:pattFill prst="pct5">
                  <a:fgClr>
                    <a:schemeClr val="accent1">
                      <a:lumMod val="75000"/>
                    </a:schemeClr>
                  </a:fgClr>
                </a:pattFill>
              </a14:hiddenLine>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8" name="任意多边形 7"/>
          <p:cNvSpPr/>
          <p:nvPr userDrawn="1">
            <p:custDataLst>
              <p:tags r:id="rId3"/>
            </p:custDataLst>
          </p:nvPr>
        </p:nvSpPr>
        <p:spPr>
          <a:xfrm>
            <a:off x="7619997" y="3695703"/>
            <a:ext cx="4572000" cy="3162300"/>
          </a:xfrm>
          <a:custGeom>
            <a:avLst/>
            <a:gdLst>
              <a:gd name="connisteX0" fmla="*/ 40864 w 63499"/>
              <a:gd name="connsiteY0" fmla="*/ 3162296 h 43920"/>
              <a:gd name="connisteX1" fmla="*/ 0 w 63499"/>
              <a:gd name="connsiteY1" fmla="*/ 2692395 h 43920"/>
              <a:gd name="connisteX2" fmla="*/ 2692395 w 63499"/>
              <a:gd name="connsiteY2" fmla="*/ 0 h 43920"/>
              <a:gd name="connisteX3" fmla="*/ 4572000 w 63499"/>
              <a:gd name="connsiteY3" fmla="*/ 764667 h 43920"/>
              <a:gd name="connisteX4" fmla="*/ 4572000 w 63499"/>
              <a:gd name="connsiteY4" fmla="*/ 3162296 h 43920"/>
              <a:gd name="connisteX5" fmla="*/ 40864 w 63499"/>
              <a:gd name="connsiteY5" fmla="*/ 3162296 h 4392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Lst>
            <a:pathLst>
              <a:path w="4571991" h="3162297">
                <a:moveTo>
                  <a:pt x="40865" y="3162297"/>
                </a:moveTo>
                <a:cubicBezTo>
                  <a:pt x="14009" y="3009711"/>
                  <a:pt x="0" y="2852690"/>
                  <a:pt x="0" y="2692396"/>
                </a:cubicBezTo>
                <a:cubicBezTo>
                  <a:pt x="0" y="1205426"/>
                  <a:pt x="1205426" y="0"/>
                  <a:pt x="2692396" y="0"/>
                </a:cubicBezTo>
                <a:cubicBezTo>
                  <a:pt x="3423642" y="0"/>
                  <a:pt x="4086801" y="291511"/>
                  <a:pt x="4572000" y="764667"/>
                </a:cubicBezTo>
                <a:lnTo>
                  <a:pt x="4572000" y="3162297"/>
                </a:lnTo>
                <a:lnTo>
                  <a:pt x="40865" y="3162297"/>
                </a:lnTo>
                <a:close/>
              </a:path>
            </a:pathLst>
          </a:custGeom>
          <a:gradFill>
            <a:gsLst>
              <a:gs pos="0">
                <a:schemeClr val="accent6">
                  <a:alpha val="70000"/>
                </a:schemeClr>
              </a:gs>
              <a:gs pos="100000">
                <a:schemeClr val="accent4">
                  <a:alpha val="70000"/>
                </a:schemeClr>
              </a:gs>
            </a:gsLst>
            <a:lin ang="6910200"/>
          </a:gradFill>
          <a:ln w="0">
            <a:noFill/>
          </a:ln>
          <a:extLst>
            <a:ext uri="{91240B29-F687-4F45-9708-019B960494DF}">
              <a14:hiddenLine xmlns:a14="http://schemas.microsoft.com/office/drawing/2010/main" w="0">
                <a:pattFill prst="pct5">
                  <a:fgClr>
                    <a:schemeClr val="accent1">
                      <a:lumMod val="75000"/>
                    </a:schemeClr>
                  </a:fgClr>
                </a:pattFill>
              </a14:hiddenLine>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9" name="任意多边形 8"/>
          <p:cNvSpPr/>
          <p:nvPr userDrawn="1">
            <p:custDataLst>
              <p:tags r:id="rId4"/>
            </p:custDataLst>
          </p:nvPr>
        </p:nvSpPr>
        <p:spPr>
          <a:xfrm>
            <a:off x="0" y="0"/>
            <a:ext cx="8521065" cy="6184900"/>
          </a:xfrm>
          <a:custGeom>
            <a:avLst/>
            <a:gdLst>
              <a:gd name="connisteX0" fmla="*/ 8251115 w 118356"/>
              <a:gd name="connsiteY0" fmla="*/ 0 h 85901"/>
              <a:gd name="connisteX1" fmla="*/ 8521695 w 118356"/>
              <a:gd name="connsiteY1" fmla="*/ 1562096 h 85901"/>
              <a:gd name="connisteX2" fmla="*/ 3898901 w 118356"/>
              <a:gd name="connsiteY2" fmla="*/ 6184901 h 85901"/>
              <a:gd name="connisteX3" fmla="*/ 0 w 118356"/>
              <a:gd name="connsiteY3" fmla="*/ 4046896 h 85901"/>
              <a:gd name="connisteX4" fmla="*/ 0 w 118356"/>
              <a:gd name="connsiteY4" fmla="*/ 0 h 85901"/>
              <a:gd name="connisteX5" fmla="*/ 8251115 w 118356"/>
              <a:gd name="connsiteY5" fmla="*/ 0 h 85901"/>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Lst>
            <a:pathLst>
              <a:path w="8521696" h="6184901">
                <a:moveTo>
                  <a:pt x="8251116" y="0"/>
                </a:moveTo>
                <a:cubicBezTo>
                  <a:pt x="8426269" y="487942"/>
                  <a:pt x="8521696" y="1013878"/>
                  <a:pt x="8521696" y="1562097"/>
                </a:cubicBezTo>
                <a:cubicBezTo>
                  <a:pt x="8521696" y="4115202"/>
                  <a:pt x="6452006" y="6184901"/>
                  <a:pt x="3898901" y="6184901"/>
                </a:cubicBezTo>
                <a:cubicBezTo>
                  <a:pt x="2260406" y="6184901"/>
                  <a:pt x="821012" y="5332461"/>
                  <a:pt x="0" y="4046897"/>
                </a:cubicBezTo>
                <a:lnTo>
                  <a:pt x="0" y="0"/>
                </a:lnTo>
                <a:lnTo>
                  <a:pt x="8251116" y="0"/>
                </a:lnTo>
                <a:close/>
              </a:path>
            </a:pathLst>
          </a:custGeom>
          <a:gradFill>
            <a:gsLst>
              <a:gs pos="0">
                <a:schemeClr val="accent4"/>
              </a:gs>
              <a:gs pos="100000">
                <a:schemeClr val="accent6"/>
              </a:gs>
            </a:gsLst>
            <a:lin ang="2209800"/>
          </a:gradFill>
          <a:ln w="0">
            <a:noFill/>
          </a:ln>
          <a:extLst>
            <a:ext uri="{91240B29-F687-4F45-9708-019B960494DF}">
              <a14:hiddenLine xmlns:a14="http://schemas.microsoft.com/office/drawing/2010/main" w="0">
                <a:pattFill prst="pct5">
                  <a:fgClr>
                    <a:schemeClr val="accent1">
                      <a:lumMod val="75000"/>
                    </a:schemeClr>
                  </a:fgClr>
                </a:pattFill>
              </a14:hiddenLine>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a:p>
        </p:txBody>
      </p:sp>
      <p:sp>
        <p:nvSpPr>
          <p:cNvPr id="12" name="任意多边形 11"/>
          <p:cNvSpPr/>
          <p:nvPr userDrawn="1">
            <p:custDataLst>
              <p:tags r:id="rId7"/>
            </p:custDataLst>
          </p:nvPr>
        </p:nvSpPr>
        <p:spPr>
          <a:xfrm rot="10800000">
            <a:off x="1765304" y="2806696"/>
            <a:ext cx="3251200" cy="25400"/>
          </a:xfrm>
          <a:custGeom>
            <a:avLst/>
            <a:gdLst>
              <a:gd name="connisteX0" fmla="*/ 3238503 w 45155"/>
              <a:gd name="connsiteY0" fmla="*/ 0 h 352"/>
              <a:gd name="connisteX1" fmla="*/ 3251204 w 45155"/>
              <a:gd name="connsiteY1" fmla="*/ 12701 h 352"/>
              <a:gd name="connisteX2" fmla="*/ 3251204 w 45155"/>
              <a:gd name="connsiteY2" fmla="*/ 12701 h 352"/>
              <a:gd name="connisteX3" fmla="*/ 3238503 w 45155"/>
              <a:gd name="connsiteY3" fmla="*/ 25402 h 352"/>
              <a:gd name="connisteX4" fmla="*/ 12701 w 45155"/>
              <a:gd name="connsiteY4" fmla="*/ 25402 h 352"/>
              <a:gd name="connisteX5" fmla="*/ 0 w 45155"/>
              <a:gd name="connsiteY5" fmla="*/ 12701 h 352"/>
              <a:gd name="connisteX6" fmla="*/ 0 w 45155"/>
              <a:gd name="connsiteY6" fmla="*/ 12701 h 352"/>
              <a:gd name="connisteX7" fmla="*/ 12701 w 45155"/>
              <a:gd name="connsiteY7" fmla="*/ 0 h 352"/>
              <a:gd name="connisteX8" fmla="*/ 3238503 w 45155"/>
              <a:gd name="connsiteY8" fmla="*/ 0 h 352"/>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3251204" h="25402">
                <a:moveTo>
                  <a:pt x="3238503" y="0"/>
                </a:moveTo>
                <a:cubicBezTo>
                  <a:pt x="3245507" y="0"/>
                  <a:pt x="3251204" y="5688"/>
                  <a:pt x="3251204" y="12701"/>
                </a:cubicBezTo>
                <a:lnTo>
                  <a:pt x="3251204" y="12701"/>
                </a:lnTo>
                <a:cubicBezTo>
                  <a:pt x="3251204" y="19714"/>
                  <a:pt x="3245507" y="25402"/>
                  <a:pt x="3238503" y="25402"/>
                </a:cubicBezTo>
                <a:lnTo>
                  <a:pt x="12701" y="25402"/>
                </a:lnTo>
                <a:cubicBezTo>
                  <a:pt x="5688" y="25402"/>
                  <a:pt x="0" y="19714"/>
                  <a:pt x="0" y="12701"/>
                </a:cubicBezTo>
                <a:lnTo>
                  <a:pt x="0" y="12701"/>
                </a:lnTo>
                <a:cubicBezTo>
                  <a:pt x="0" y="5688"/>
                  <a:pt x="5688" y="0"/>
                  <a:pt x="12701" y="0"/>
                </a:cubicBezTo>
                <a:lnTo>
                  <a:pt x="3238503" y="0"/>
                </a:lnTo>
                <a:close/>
              </a:path>
            </a:pathLst>
          </a:custGeom>
          <a:solidFill>
            <a:schemeClr val="bg1"/>
          </a:solidFill>
          <a:ln w="0">
            <a:noFill/>
          </a:ln>
          <a:extLst>
            <a:ext uri="{91240B29-F687-4F45-9708-019B960494DF}">
              <a14:hiddenLine xmlns:a14="http://schemas.microsoft.com/office/drawing/2010/main" w="0">
                <a:pattFill prst="pct5">
                  <a:fgClr>
                    <a:schemeClr val="accent1">
                      <a:lumMod val="75000"/>
                    </a:schemeClr>
                  </a:fgClr>
                </a:pattFill>
              </a14:hiddenLine>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pic>
        <p:nvPicPr>
          <p:cNvPr id="13" name="图片 12"/>
          <p:cNvPicPr/>
          <p:nvPr userDrawn="1">
            <p:custDataLst>
              <p:tags r:id="rId8"/>
            </p:custDataLst>
          </p:nvPr>
        </p:nvPicPr>
        <p:blipFill>
          <a:blip r:embed="rId9"/>
          <a:stretch>
            <a:fillRect/>
          </a:stretch>
        </p:blipFill>
        <p:spPr>
          <a:xfrm>
            <a:off x="11201400" y="5842000"/>
            <a:ext cx="469900" cy="482600"/>
          </a:xfrm>
          <a:prstGeom prst="rect">
            <a:avLst/>
          </a:prstGeom>
          <a:noFill/>
          <a:ln>
            <a:noFill/>
          </a:ln>
        </p:spPr>
        <p:style>
          <a:lnRef idx="2">
            <a:schemeClr val="accent1">
              <a:lumMod val="75000"/>
            </a:schemeClr>
          </a:lnRef>
          <a:fillRef idx="1">
            <a:schemeClr val="accent1"/>
          </a:fillRef>
          <a:effectRef idx="0">
            <a:srgbClr val="FFFFFF"/>
          </a:effectRef>
          <a:fontRef idx="minor">
            <a:schemeClr val="lt1"/>
          </a:fontRef>
        </p:style>
      </p:pic>
      <p:sp>
        <p:nvSpPr>
          <p:cNvPr id="14" name="任意多边形 13"/>
          <p:cNvSpPr/>
          <p:nvPr userDrawn="1">
            <p:custDataLst>
              <p:tags r:id="rId10"/>
            </p:custDataLst>
          </p:nvPr>
        </p:nvSpPr>
        <p:spPr>
          <a:xfrm>
            <a:off x="11442701" y="6083302"/>
            <a:ext cx="342900" cy="342900"/>
          </a:xfrm>
          <a:custGeom>
            <a:avLst/>
            <a:gdLst>
              <a:gd name="connisteX0" fmla="*/ 0 w 4762"/>
              <a:gd name="connsiteY0" fmla="*/ 0 h 4762"/>
              <a:gd name="connisteX1" fmla="*/ 342900 w 4762"/>
              <a:gd name="connsiteY1" fmla="*/ 0 h 4762"/>
              <a:gd name="connisteX2" fmla="*/ 342900 w 4762"/>
              <a:gd name="connsiteY2" fmla="*/ 342900 h 4762"/>
              <a:gd name="connisteX3" fmla="*/ 0 w 4762"/>
              <a:gd name="connsiteY3" fmla="*/ 342900 h 4762"/>
              <a:gd name="connisteX4" fmla="*/ 0 w 4762"/>
              <a:gd name="connsiteY4" fmla="*/ 171450 h 4762"/>
              <a:gd name="connisteX5" fmla="*/ 0 w 4762"/>
              <a:gd name="connsiteY5" fmla="*/ 0 h 4762"/>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Lst>
            <a:pathLst>
              <a:path w="342900" h="342900">
                <a:moveTo>
                  <a:pt x="0" y="0"/>
                </a:moveTo>
                <a:lnTo>
                  <a:pt x="342900" y="0"/>
                </a:lnTo>
                <a:lnTo>
                  <a:pt x="342900" y="342900"/>
                </a:lnTo>
                <a:lnTo>
                  <a:pt x="0" y="342900"/>
                </a:lnTo>
                <a:lnTo>
                  <a:pt x="0" y="171450"/>
                </a:lnTo>
                <a:lnTo>
                  <a:pt x="0" y="0"/>
                </a:lnTo>
                <a:close/>
              </a:path>
            </a:pathLst>
          </a:custGeom>
          <a:solidFill>
            <a:schemeClr val="accent6"/>
          </a:solidFill>
          <a:ln w="0">
            <a:noFill/>
          </a:ln>
          <a:extLst>
            <a:ext uri="{91240B29-F687-4F45-9708-019B960494DF}">
              <a14:hiddenLine xmlns:a14="http://schemas.microsoft.com/office/drawing/2010/main" w="0">
                <a:pattFill prst="pct5">
                  <a:fgClr>
                    <a:schemeClr val="accent1">
                      <a:lumMod val="75000"/>
                    </a:schemeClr>
                  </a:fgClr>
                </a:pattFill>
              </a14:hiddenLine>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pic>
        <p:nvPicPr>
          <p:cNvPr id="15" name="图片 14"/>
          <p:cNvPicPr/>
          <p:nvPr userDrawn="1">
            <p:custDataLst>
              <p:tags r:id="rId11"/>
            </p:custDataLst>
          </p:nvPr>
        </p:nvPicPr>
        <p:blipFill>
          <a:blip r:embed="rId12"/>
          <a:stretch>
            <a:fillRect/>
          </a:stretch>
        </p:blipFill>
        <p:spPr>
          <a:xfrm>
            <a:off x="634365" y="508000"/>
            <a:ext cx="838200" cy="330200"/>
          </a:xfrm>
          <a:prstGeom prst="rect">
            <a:avLst/>
          </a:prstGeom>
          <a:noFill/>
          <a:ln>
            <a:noFill/>
          </a:ln>
        </p:spPr>
        <p:style>
          <a:lnRef idx="2">
            <a:schemeClr val="accent1">
              <a:lumMod val="75000"/>
            </a:schemeClr>
          </a:lnRef>
          <a:fillRef idx="1">
            <a:schemeClr val="accent1"/>
          </a:fillRef>
          <a:effectRef idx="0">
            <a:srgbClr val="FFFFFF"/>
          </a:effectRef>
          <a:fontRef idx="minor">
            <a:schemeClr val="lt1"/>
          </a:fontRef>
        </p:style>
      </p:pic>
      <p:sp>
        <p:nvSpPr>
          <p:cNvPr id="5" name="灯片编号占位符 4"/>
          <p:cNvSpPr>
            <a:spLocks noGrp="1"/>
          </p:cNvSpPr>
          <p:nvPr>
            <p:ph type="sldNum" sz="quarter" idx="12"/>
            <p:custDataLst>
              <p:tags r:id="rId13"/>
            </p:custDataLst>
          </p:nvPr>
        </p:nvSpPr>
        <p:spPr/>
        <p:txBody>
          <a:bodyPr/>
          <a:lstStyle/>
          <a:p>
            <a:fld id="{49AE70B2-8BF9-45C0-BB95-33D1B9D3A854}" type="slidenum">
              <a:rPr lang="zh-CN" altLang="en-US" smtClean="0"/>
            </a:fld>
            <a:endParaRPr lang="zh-CN" altLang="en-US"/>
          </a:p>
        </p:txBody>
      </p:sp>
      <p:sp>
        <p:nvSpPr>
          <p:cNvPr id="10" name="标题 9"/>
          <p:cNvSpPr>
            <a:spLocks noGrp="1"/>
          </p:cNvSpPr>
          <p:nvPr>
            <p:ph type="ctrTitle" idx="13" hasCustomPrompt="1"/>
            <p:custDataLst>
              <p:tags r:id="rId14"/>
            </p:custDataLst>
          </p:nvPr>
        </p:nvSpPr>
        <p:spPr>
          <a:xfrm>
            <a:off x="1765304" y="2971800"/>
            <a:ext cx="6476997" cy="1600200"/>
          </a:xfrm>
          <a:noFill/>
        </p:spPr>
        <p:txBody>
          <a:bodyPr lIns="0" tIns="0" rIns="0" bIns="0" anchor="t">
            <a:noAutofit/>
          </a:bodyPr>
          <a:lstStyle>
            <a:lvl1pPr algn="l">
              <a:lnSpc>
                <a:spcPct val="104000"/>
              </a:lnSpc>
              <a:buNone/>
              <a:defRPr sz="6400" b="1">
                <a:solidFill>
                  <a:schemeClr val="bg1"/>
                </a:solidFill>
                <a:latin typeface="Microsoft YaHei UI" panose="020B0503020204020204" charset="-122"/>
                <a:ea typeface="Microsoft YaHei UI" panose="020B0503020204020204" charset="-122"/>
              </a:defRPr>
            </a:lvl1pPr>
          </a:lstStyle>
          <a:p>
            <a:r>
              <a:rPr lang="zh-CN" altLang="en-US" smtClean="0"/>
              <a:t>谢谢观看</a:t>
            </a:r>
            <a:endParaRPr lang="zh-CN" altLang="en-US" smtClean="0"/>
          </a:p>
        </p:txBody>
      </p:sp>
      <p:sp>
        <p:nvSpPr>
          <p:cNvPr id="11" name="副标题 10"/>
          <p:cNvSpPr>
            <a:spLocks noGrp="1"/>
          </p:cNvSpPr>
          <p:nvPr>
            <p:ph type="subTitle" idx="14" hasCustomPrompt="1"/>
            <p:custDataLst>
              <p:tags r:id="rId15"/>
            </p:custDataLst>
          </p:nvPr>
        </p:nvSpPr>
        <p:spPr>
          <a:xfrm>
            <a:off x="1765304" y="2286000"/>
            <a:ext cx="3733797" cy="914400"/>
          </a:xfrm>
          <a:noFill/>
        </p:spPr>
        <p:txBody>
          <a:bodyPr lIns="0" tIns="0" rIns="0" bIns="0" anchor="t">
            <a:noAutofit/>
          </a:bodyPr>
          <a:lstStyle>
            <a:lvl1pPr marL="0" indent="0" algn="l">
              <a:lnSpc>
                <a:spcPct val="125000"/>
              </a:lnSpc>
              <a:buNone/>
              <a:defRPr sz="2400" b="0">
                <a:solidFill>
                  <a:schemeClr val="bg1"/>
                </a:solidFill>
                <a:latin typeface="Microsoft YaHei UI" panose="020B0503020204020204" charset="-122"/>
                <a:ea typeface="Microsoft YaHei UI" panose="020B0503020204020204"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THE END</a:t>
            </a:r>
            <a:endParaRPr lang="zh-CN" altLang="en-US" smtClean="0"/>
          </a:p>
          <a:p>
            <a:endParaRPr lang="zh-CN" altLang="en-US" smtClean="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9" Type="http://schemas.openxmlformats.org/officeDocument/2006/relationships/theme" Target="../theme/theme2.xml"/><Relationship Id="rId18" Type="http://schemas.openxmlformats.org/officeDocument/2006/relationships/tags" Target="../tags/tag154.xml"/><Relationship Id="rId17" Type="http://schemas.openxmlformats.org/officeDocument/2006/relationships/tags" Target="../tags/tag153.xml"/><Relationship Id="rId16" Type="http://schemas.openxmlformats.org/officeDocument/2006/relationships/tags" Target="../tags/tag152.xml"/><Relationship Id="rId15" Type="http://schemas.openxmlformats.org/officeDocument/2006/relationships/tags" Target="../tags/tag151.xml"/><Relationship Id="rId14" Type="http://schemas.openxmlformats.org/officeDocument/2006/relationships/tags" Target="../tags/tag150.xml"/><Relationship Id="rId13" Type="http://schemas.openxmlformats.org/officeDocument/2006/relationships/tags" Target="../tags/tag149.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0"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8"/>
    </p:custData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fontAlgn="auto" latinLnBrk="0" hangingPunct="1">
        <a:lnSpc>
          <a:spcPct val="100000"/>
        </a:lnSpc>
        <a:spcBef>
          <a:spcPct val="0"/>
        </a:spcBef>
        <a:buNone/>
        <a:defRPr sz="3600" b="0"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tags" Target="../tags/tag158.xml"/><Relationship Id="rId3" Type="http://schemas.openxmlformats.org/officeDocument/2006/relationships/tags" Target="../tags/tag157.xml"/><Relationship Id="rId2" Type="http://schemas.openxmlformats.org/officeDocument/2006/relationships/tags" Target="../tags/tag156.xml"/><Relationship Id="rId1" Type="http://schemas.openxmlformats.org/officeDocument/2006/relationships/tags" Target="../tags/tag155.xml"/></Relationships>
</file>

<file path=ppt/slides/_rels/slide2.xml.rels><?xml version="1.0" encoding="UTF-8" standalone="yes"?>
<Relationships xmlns="http://schemas.openxmlformats.org/package/2006/relationships"><Relationship Id="rId9" Type="http://schemas.openxmlformats.org/officeDocument/2006/relationships/tags" Target="../tags/tag167.xml"/><Relationship Id="rId8" Type="http://schemas.openxmlformats.org/officeDocument/2006/relationships/tags" Target="../tags/tag166.xml"/><Relationship Id="rId7" Type="http://schemas.openxmlformats.org/officeDocument/2006/relationships/tags" Target="../tags/tag165.xml"/><Relationship Id="rId6" Type="http://schemas.openxmlformats.org/officeDocument/2006/relationships/tags" Target="../tags/tag164.xml"/><Relationship Id="rId5" Type="http://schemas.openxmlformats.org/officeDocument/2006/relationships/tags" Target="../tags/tag163.xml"/><Relationship Id="rId4" Type="http://schemas.openxmlformats.org/officeDocument/2006/relationships/tags" Target="../tags/tag162.xml"/><Relationship Id="rId3" Type="http://schemas.openxmlformats.org/officeDocument/2006/relationships/tags" Target="../tags/tag161.xml"/><Relationship Id="rId20" Type="http://schemas.openxmlformats.org/officeDocument/2006/relationships/slideLayout" Target="../slideLayouts/slideLayout14.xml"/><Relationship Id="rId2" Type="http://schemas.openxmlformats.org/officeDocument/2006/relationships/tags" Target="../tags/tag160.xml"/><Relationship Id="rId19" Type="http://schemas.openxmlformats.org/officeDocument/2006/relationships/tags" Target="../tags/tag177.xml"/><Relationship Id="rId18" Type="http://schemas.openxmlformats.org/officeDocument/2006/relationships/tags" Target="../tags/tag176.xml"/><Relationship Id="rId17" Type="http://schemas.openxmlformats.org/officeDocument/2006/relationships/tags" Target="../tags/tag175.xml"/><Relationship Id="rId16" Type="http://schemas.openxmlformats.org/officeDocument/2006/relationships/tags" Target="../tags/tag174.xml"/><Relationship Id="rId15" Type="http://schemas.openxmlformats.org/officeDocument/2006/relationships/tags" Target="../tags/tag173.xml"/><Relationship Id="rId14" Type="http://schemas.openxmlformats.org/officeDocument/2006/relationships/tags" Target="../tags/tag172.xml"/><Relationship Id="rId13" Type="http://schemas.openxmlformats.org/officeDocument/2006/relationships/tags" Target="../tags/tag171.xml"/><Relationship Id="rId12" Type="http://schemas.openxmlformats.org/officeDocument/2006/relationships/tags" Target="../tags/tag170.xml"/><Relationship Id="rId11" Type="http://schemas.openxmlformats.org/officeDocument/2006/relationships/tags" Target="../tags/tag169.xml"/><Relationship Id="rId10" Type="http://schemas.openxmlformats.org/officeDocument/2006/relationships/tags" Target="../tags/tag168.xml"/><Relationship Id="rId1" Type="http://schemas.openxmlformats.org/officeDocument/2006/relationships/tags" Target="../tags/tag159.xml"/></Relationships>
</file>

<file path=ppt/slides/_rels/slide3.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tags" Target="../tags/tag182.xml"/><Relationship Id="rId7" Type="http://schemas.openxmlformats.org/officeDocument/2006/relationships/tags" Target="../tags/tag181.xml"/><Relationship Id="rId6" Type="http://schemas.openxmlformats.org/officeDocument/2006/relationships/tags" Target="../tags/tag180.xml"/><Relationship Id="rId5" Type="http://schemas.openxmlformats.org/officeDocument/2006/relationships/image" Target="../media/image7.png"/><Relationship Id="rId4" Type="http://schemas.openxmlformats.org/officeDocument/2006/relationships/tags" Target="../tags/tag179.xml"/><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tags" Target="../tags/tag178.xml"/></Relationships>
</file>

<file path=ppt/slides/_rels/slide4.xml.rels><?xml version="1.0" encoding="UTF-8" standalone="yes"?>
<Relationships xmlns="http://schemas.openxmlformats.org/package/2006/relationships"><Relationship Id="rId9" Type="http://schemas.openxmlformats.org/officeDocument/2006/relationships/tags" Target="../tags/tag189.xml"/><Relationship Id="rId8" Type="http://schemas.openxmlformats.org/officeDocument/2006/relationships/tags" Target="../tags/tag188.xml"/><Relationship Id="rId7" Type="http://schemas.openxmlformats.org/officeDocument/2006/relationships/tags" Target="../tags/tag187.xml"/><Relationship Id="rId6" Type="http://schemas.openxmlformats.org/officeDocument/2006/relationships/image" Target="../media/image6.png"/><Relationship Id="rId5" Type="http://schemas.openxmlformats.org/officeDocument/2006/relationships/image" Target="../media/image8.jpeg"/><Relationship Id="rId4" Type="http://schemas.openxmlformats.org/officeDocument/2006/relationships/tags" Target="../tags/tag186.xml"/><Relationship Id="rId3" Type="http://schemas.openxmlformats.org/officeDocument/2006/relationships/tags" Target="../tags/tag185.xml"/><Relationship Id="rId21" Type="http://schemas.openxmlformats.org/officeDocument/2006/relationships/slideLayout" Target="../slideLayouts/slideLayout18.xml"/><Relationship Id="rId20" Type="http://schemas.openxmlformats.org/officeDocument/2006/relationships/tags" Target="../tags/tag200.xml"/><Relationship Id="rId2" Type="http://schemas.openxmlformats.org/officeDocument/2006/relationships/tags" Target="../tags/tag184.xml"/><Relationship Id="rId19" Type="http://schemas.openxmlformats.org/officeDocument/2006/relationships/tags" Target="../tags/tag199.xml"/><Relationship Id="rId18" Type="http://schemas.openxmlformats.org/officeDocument/2006/relationships/tags" Target="../tags/tag198.xml"/><Relationship Id="rId17" Type="http://schemas.openxmlformats.org/officeDocument/2006/relationships/tags" Target="../tags/tag197.xml"/><Relationship Id="rId16" Type="http://schemas.openxmlformats.org/officeDocument/2006/relationships/tags" Target="../tags/tag196.xml"/><Relationship Id="rId15" Type="http://schemas.openxmlformats.org/officeDocument/2006/relationships/tags" Target="../tags/tag195.xml"/><Relationship Id="rId14" Type="http://schemas.openxmlformats.org/officeDocument/2006/relationships/tags" Target="../tags/tag194.xml"/><Relationship Id="rId13" Type="http://schemas.openxmlformats.org/officeDocument/2006/relationships/tags" Target="../tags/tag193.xml"/><Relationship Id="rId12" Type="http://schemas.openxmlformats.org/officeDocument/2006/relationships/tags" Target="../tags/tag192.xml"/><Relationship Id="rId11" Type="http://schemas.openxmlformats.org/officeDocument/2006/relationships/tags" Target="../tags/tag191.xml"/><Relationship Id="rId10" Type="http://schemas.openxmlformats.org/officeDocument/2006/relationships/tags" Target="../tags/tag190.xml"/><Relationship Id="rId1" Type="http://schemas.openxmlformats.org/officeDocument/2006/relationships/tags" Target="../tags/tag183.xml"/></Relationships>
</file>

<file path=ppt/slides/_rels/slide5.xml.rels><?xml version="1.0" encoding="UTF-8" standalone="yes"?>
<Relationships xmlns="http://schemas.openxmlformats.org/package/2006/relationships"><Relationship Id="rId9" Type="http://schemas.openxmlformats.org/officeDocument/2006/relationships/tags" Target="../tags/tag207.xml"/><Relationship Id="rId8" Type="http://schemas.openxmlformats.org/officeDocument/2006/relationships/tags" Target="../tags/tag206.xml"/><Relationship Id="rId7" Type="http://schemas.openxmlformats.org/officeDocument/2006/relationships/tags" Target="../tags/tag205.xml"/><Relationship Id="rId6" Type="http://schemas.openxmlformats.org/officeDocument/2006/relationships/image" Target="../media/image6.png"/><Relationship Id="rId5" Type="http://schemas.openxmlformats.org/officeDocument/2006/relationships/image" Target="../media/image9.jpeg"/><Relationship Id="rId4" Type="http://schemas.openxmlformats.org/officeDocument/2006/relationships/tags" Target="../tags/tag204.xml"/><Relationship Id="rId3" Type="http://schemas.openxmlformats.org/officeDocument/2006/relationships/tags" Target="../tags/tag203.xml"/><Relationship Id="rId2" Type="http://schemas.openxmlformats.org/officeDocument/2006/relationships/tags" Target="../tags/tag202.xml"/><Relationship Id="rId15" Type="http://schemas.openxmlformats.org/officeDocument/2006/relationships/slideLayout" Target="../slideLayouts/slideLayout18.xml"/><Relationship Id="rId14" Type="http://schemas.openxmlformats.org/officeDocument/2006/relationships/tags" Target="../tags/tag212.xml"/><Relationship Id="rId13" Type="http://schemas.openxmlformats.org/officeDocument/2006/relationships/tags" Target="../tags/tag211.xml"/><Relationship Id="rId12" Type="http://schemas.openxmlformats.org/officeDocument/2006/relationships/tags" Target="../tags/tag210.xml"/><Relationship Id="rId11" Type="http://schemas.openxmlformats.org/officeDocument/2006/relationships/tags" Target="../tags/tag209.xml"/><Relationship Id="rId10" Type="http://schemas.openxmlformats.org/officeDocument/2006/relationships/tags" Target="../tags/tag208.xml"/><Relationship Id="rId1" Type="http://schemas.openxmlformats.org/officeDocument/2006/relationships/tags" Target="../tags/tag201.xml"/></Relationships>
</file>

<file path=ppt/slides/_rels/slide6.xml.rels><?xml version="1.0" encoding="UTF-8" standalone="yes"?>
<Relationships xmlns="http://schemas.openxmlformats.org/package/2006/relationships"><Relationship Id="rId9" Type="http://schemas.openxmlformats.org/officeDocument/2006/relationships/tags" Target="../tags/tag218.xml"/><Relationship Id="rId8" Type="http://schemas.openxmlformats.org/officeDocument/2006/relationships/tags" Target="../tags/tag217.xml"/><Relationship Id="rId7" Type="http://schemas.openxmlformats.org/officeDocument/2006/relationships/image" Target="../media/image6.png"/><Relationship Id="rId6" Type="http://schemas.openxmlformats.org/officeDocument/2006/relationships/image" Target="../media/image10.jpeg"/><Relationship Id="rId5" Type="http://schemas.openxmlformats.org/officeDocument/2006/relationships/tags" Target="../tags/tag216.xml"/><Relationship Id="rId4" Type="http://schemas.openxmlformats.org/officeDocument/2006/relationships/tags" Target="../tags/tag215.xml"/><Relationship Id="rId3" Type="http://schemas.openxmlformats.org/officeDocument/2006/relationships/image" Target="../media/image2.png"/><Relationship Id="rId2" Type="http://schemas.openxmlformats.org/officeDocument/2006/relationships/tags" Target="../tags/tag214.xml"/><Relationship Id="rId17" Type="http://schemas.openxmlformats.org/officeDocument/2006/relationships/slideLayout" Target="../slideLayouts/slideLayout18.xml"/><Relationship Id="rId16" Type="http://schemas.openxmlformats.org/officeDocument/2006/relationships/tags" Target="../tags/tag224.xml"/><Relationship Id="rId15" Type="http://schemas.openxmlformats.org/officeDocument/2006/relationships/tags" Target="../tags/tag223.xml"/><Relationship Id="rId14" Type="http://schemas.openxmlformats.org/officeDocument/2006/relationships/tags" Target="../tags/tag222.xml"/><Relationship Id="rId13" Type="http://schemas.openxmlformats.org/officeDocument/2006/relationships/tags" Target="../tags/tag221.xml"/><Relationship Id="rId12" Type="http://schemas.openxmlformats.org/officeDocument/2006/relationships/tags" Target="../tags/tag220.xml"/><Relationship Id="rId11" Type="http://schemas.openxmlformats.org/officeDocument/2006/relationships/tags" Target="../tags/tag219.xml"/><Relationship Id="rId10" Type="http://schemas.openxmlformats.org/officeDocument/2006/relationships/image" Target="../media/image11.jpeg"/><Relationship Id="rId1" Type="http://schemas.openxmlformats.org/officeDocument/2006/relationships/tags" Target="../tags/tag213.xml"/></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23.xml"/><Relationship Id="rId3" Type="http://schemas.openxmlformats.org/officeDocument/2006/relationships/tags" Target="../tags/tag227.xml"/><Relationship Id="rId2" Type="http://schemas.openxmlformats.org/officeDocument/2006/relationships/tags" Target="../tags/tag226.xml"/><Relationship Id="rId1" Type="http://schemas.openxmlformats.org/officeDocument/2006/relationships/tags" Target="../tags/tag2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文本占位符 4"/>
          <p:cNvSpPr>
            <a:spLocks noGrp="1"/>
          </p:cNvSpPr>
          <p:nvPr>
            <p:ph type="body" idx="13"/>
            <p:custDataLst>
              <p:tags r:id="rId1"/>
            </p:custDataLst>
          </p:nvPr>
        </p:nvSpPr>
        <p:spPr/>
        <p:txBody>
          <a:bodyPr/>
          <a:p>
            <a:r>
              <a:rPr lang="en-US" altLang="en-US"/>
              <a:t>2025/06/01</a:t>
            </a:r>
            <a:endParaRPr lang="en-US" altLang="en-US"/>
          </a:p>
        </p:txBody>
      </p:sp>
      <p:sp>
        <p:nvSpPr>
          <p:cNvPr id="6" name="标题 5"/>
          <p:cNvSpPr>
            <a:spLocks noGrp="1"/>
          </p:cNvSpPr>
          <p:nvPr>
            <p:ph type="ctrTitle" idx="14"/>
            <p:custDataLst>
              <p:tags r:id="rId2"/>
            </p:custDataLst>
          </p:nvPr>
        </p:nvSpPr>
        <p:spPr>
          <a:xfrm>
            <a:off x="1370965" y="2070100"/>
            <a:ext cx="9639935" cy="2054225"/>
          </a:xfrm>
        </p:spPr>
        <p:txBody>
          <a:bodyPr/>
          <a:p>
            <a:r>
              <a:rPr lang="zh-CN" altLang="en-US"/>
              <a:t>全国大学生计算机能力系统</a:t>
            </a:r>
            <a:r>
              <a:rPr lang="en-US" altLang="zh-CN"/>
              <a:t>         				</a:t>
            </a:r>
            <a:r>
              <a:rPr lang="zh-CN" altLang="en-US"/>
              <a:t>大赛</a:t>
            </a:r>
            <a:endParaRPr lang="zh-CN" altLang="en-US"/>
          </a:p>
        </p:txBody>
      </p:sp>
      <p:sp>
        <p:nvSpPr>
          <p:cNvPr id="7" name="文本占位符 6"/>
          <p:cNvSpPr>
            <a:spLocks noGrp="1"/>
          </p:cNvSpPr>
          <p:nvPr>
            <p:ph type="body" idx="15"/>
            <p:custDataLst>
              <p:tags r:id="rId3"/>
            </p:custDataLst>
          </p:nvPr>
        </p:nvSpPr>
        <p:spPr/>
        <p:txBody>
          <a:bodyPr/>
          <a:p>
            <a:r>
              <a:rPr lang="zh-CN" altLang="en-US"/>
              <a:t>汇报人：沈阳工业大学</a:t>
            </a:r>
            <a:r>
              <a:rPr lang="en-US" altLang="zh-CN"/>
              <a:t>     </a:t>
            </a:r>
            <a:r>
              <a:rPr lang="zh-CN" altLang="en-US"/>
              <a:t>邓佳伟</a:t>
            </a:r>
            <a:r>
              <a:rPr lang="en-US" altLang="zh-CN"/>
              <a:t>  </a:t>
            </a:r>
            <a:r>
              <a:rPr lang="zh-CN" altLang="en-US"/>
              <a:t>王青伟</a:t>
            </a:r>
            <a:r>
              <a:rPr lang="en-US" altLang="zh-CN"/>
              <a:t>  </a:t>
            </a:r>
            <a:r>
              <a:rPr lang="zh-CN" altLang="en-US"/>
              <a:t>张恒源</a:t>
            </a:r>
            <a:r>
              <a:rPr lang="en-US" altLang="zh-CN"/>
              <a:t>  </a:t>
            </a:r>
            <a:r>
              <a:rPr lang="zh-CN" altLang="en-US"/>
              <a:t>郅树</a:t>
            </a:r>
            <a:r>
              <a:rPr lang="zh-CN" altLang="en-US"/>
              <a:t>伟</a:t>
            </a:r>
            <a:endParaRPr lang="zh-CN" altLang="en-US"/>
          </a:p>
        </p:txBody>
      </p:sp>
    </p:spTree>
    <p:custDataLst>
      <p:tags r:id="rId4"/>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 name="标题 20"/>
          <p:cNvSpPr>
            <a:spLocks noGrp="1"/>
          </p:cNvSpPr>
          <p:nvPr>
            <p:ph type="ctrTitle" idx="13"/>
            <p:custDataLst>
              <p:tags r:id="rId1"/>
            </p:custDataLst>
          </p:nvPr>
        </p:nvSpPr>
        <p:spPr/>
        <p:txBody>
          <a:bodyPr/>
          <a:p>
            <a:r>
              <a:rPr lang="zh-CN" altLang="en-US"/>
              <a:t>目录</a:t>
            </a:r>
            <a:endParaRPr lang="zh-CN" altLang="en-US"/>
          </a:p>
        </p:txBody>
      </p:sp>
      <p:sp>
        <p:nvSpPr>
          <p:cNvPr id="22" name="副标题 21"/>
          <p:cNvSpPr>
            <a:spLocks noGrp="1"/>
          </p:cNvSpPr>
          <p:nvPr>
            <p:ph type="subTitle" idx="14"/>
            <p:custDataLst>
              <p:tags r:id="rId2"/>
            </p:custDataLst>
          </p:nvPr>
        </p:nvSpPr>
        <p:spPr/>
        <p:txBody>
          <a:bodyPr/>
          <a:p>
            <a:r>
              <a:rPr lang="zh-CN" altLang="en-US"/>
              <a:t>CONTENTS</a:t>
            </a:r>
            <a:endParaRPr lang="zh-CN" altLang="en-US"/>
          </a:p>
        </p:txBody>
      </p:sp>
      <p:grpSp>
        <p:nvGrpSpPr>
          <p:cNvPr id="23" name="组合 22"/>
          <p:cNvGrpSpPr/>
          <p:nvPr>
            <p:custDataLst>
              <p:tags r:id="rId3"/>
            </p:custDataLst>
          </p:nvPr>
        </p:nvGrpSpPr>
        <p:grpSpPr>
          <a:xfrm>
            <a:off x="4295777" y="1375818"/>
            <a:ext cx="7375523" cy="4024860"/>
            <a:chOff x="6745" y="2182"/>
            <a:chExt cx="11615" cy="6338"/>
          </a:xfrm>
        </p:grpSpPr>
        <p:sp>
          <p:nvSpPr>
            <p:cNvPr id="2" name="文本框 1"/>
            <p:cNvSpPr txBox="1"/>
            <p:nvPr>
              <p:custDataLst>
                <p:tags r:id="rId4"/>
              </p:custDataLst>
            </p:nvPr>
          </p:nvSpPr>
          <p:spPr>
            <a:xfrm>
              <a:off x="6745" y="2182"/>
              <a:ext cx="1670" cy="1523"/>
            </a:xfrm>
            <a:prstGeom prst="rect">
              <a:avLst/>
            </a:prstGeom>
            <a:noFill/>
          </p:spPr>
          <p:txBody>
            <a:bodyPr wrap="square" lIns="0" tIns="0" rIns="0" bIns="0" rtlCol="0" anchor="ctr">
              <a:noAutofit/>
            </a:bodyPr>
            <a:p>
              <a:pPr algn="ctr">
                <a:lnSpc>
                  <a:spcPct val="109000"/>
                </a:lnSpc>
              </a:pPr>
              <a:r>
                <a:rPr lang="en-US" altLang="en-US" sz="5800">
                  <a:solidFill>
                    <a:schemeClr val="accent4"/>
                  </a:solidFill>
                  <a:latin typeface="Microsoft YaHei UI" panose="020B0503020204020204" charset="-122"/>
                  <a:ea typeface="Microsoft YaHei UI" panose="020B0503020204020204" charset="-122"/>
                </a:rPr>
                <a:t>01</a:t>
              </a:r>
              <a:endParaRPr lang="en-US" altLang="en-US" sz="5800">
                <a:solidFill>
                  <a:schemeClr val="accent4"/>
                </a:solidFill>
                <a:latin typeface="Microsoft YaHei UI" panose="020B0503020204020204" charset="-122"/>
                <a:ea typeface="Microsoft YaHei UI" panose="020B0503020204020204" charset="-122"/>
              </a:endParaRPr>
            </a:p>
          </p:txBody>
        </p:sp>
        <p:sp>
          <p:nvSpPr>
            <p:cNvPr id="3" name="矩形 2"/>
            <p:cNvSpPr/>
            <p:nvPr>
              <p:custDataLst>
                <p:tags r:id="rId5"/>
              </p:custDataLst>
            </p:nvPr>
          </p:nvSpPr>
          <p:spPr>
            <a:xfrm>
              <a:off x="8700" y="2280"/>
              <a:ext cx="20" cy="1440"/>
            </a:xfrm>
            <a:prstGeom prst="rect">
              <a:avLst/>
            </a:prstGeom>
            <a:solidFill>
              <a:schemeClr val="accent4"/>
            </a:solidFill>
            <a:ln w="0">
              <a:noFill/>
            </a:ln>
            <a:extLst>
              <a:ext uri="{91240B29-F687-4F45-9708-019B960494DF}">
                <a14:hiddenLine xmlns:a14="http://schemas.microsoft.com/office/drawing/2010/main" w="0">
                  <a:pattFill prst="pct5">
                    <a:fgClr>
                      <a:schemeClr val="accent1">
                        <a:lumMod val="75000"/>
                      </a:schemeClr>
                    </a:fgClr>
                  </a:pattFill>
                </a14:hiddenLine>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4" name="文本框 3"/>
            <p:cNvSpPr txBox="1"/>
            <p:nvPr>
              <p:custDataLst>
                <p:tags r:id="rId6"/>
              </p:custDataLst>
            </p:nvPr>
          </p:nvSpPr>
          <p:spPr>
            <a:xfrm>
              <a:off x="9120" y="2280"/>
              <a:ext cx="3070" cy="1440"/>
            </a:xfrm>
            <a:prstGeom prst="rect">
              <a:avLst/>
            </a:prstGeom>
            <a:noFill/>
          </p:spPr>
          <p:txBody>
            <a:bodyPr wrap="square" lIns="0" tIns="0" rIns="0" bIns="0" rtlCol="0" anchor="ctr">
              <a:noAutofit/>
            </a:bodyPr>
            <a:p>
              <a:pPr algn="l">
                <a:lnSpc>
                  <a:spcPct val="111000"/>
                </a:lnSpc>
              </a:pPr>
              <a:r>
                <a:rPr lang="zh-CN" altLang="en-US" sz="2400">
                  <a:solidFill>
                    <a:schemeClr val="tx1"/>
                  </a:solidFill>
                  <a:latin typeface="Microsoft YaHei UI" panose="020B0503020204020204" charset="-122"/>
                  <a:ea typeface="Microsoft YaHei UI" panose="020B0503020204020204" charset="-122"/>
                </a:rPr>
                <a:t>比赛大纲</a:t>
              </a:r>
              <a:r>
                <a:rPr lang="zh-CN" altLang="en-US" sz="2400">
                  <a:solidFill>
                    <a:schemeClr val="tx1"/>
                  </a:solidFill>
                  <a:latin typeface="Microsoft YaHei UI" panose="020B0503020204020204" charset="-122"/>
                  <a:ea typeface="Microsoft YaHei UI" panose="020B0503020204020204" charset="-122"/>
                </a:rPr>
                <a:t>介绍</a:t>
              </a:r>
              <a:endParaRPr lang="zh-CN" altLang="en-US" sz="2400">
                <a:solidFill>
                  <a:schemeClr val="tx1"/>
                </a:solidFill>
                <a:latin typeface="Microsoft YaHei UI" panose="020B0503020204020204" charset="-122"/>
                <a:ea typeface="Microsoft YaHei UI" panose="020B0503020204020204" charset="-122"/>
              </a:endParaRPr>
            </a:p>
          </p:txBody>
        </p:sp>
        <p:sp>
          <p:nvSpPr>
            <p:cNvPr id="5" name="文本框 4"/>
            <p:cNvSpPr txBox="1"/>
            <p:nvPr>
              <p:custDataLst>
                <p:tags r:id="rId7"/>
              </p:custDataLst>
            </p:nvPr>
          </p:nvSpPr>
          <p:spPr>
            <a:xfrm>
              <a:off x="12915" y="2182"/>
              <a:ext cx="1670" cy="1523"/>
            </a:xfrm>
            <a:prstGeom prst="rect">
              <a:avLst/>
            </a:prstGeom>
            <a:noFill/>
          </p:spPr>
          <p:txBody>
            <a:bodyPr wrap="square" lIns="0" tIns="0" rIns="0" bIns="0" rtlCol="0" anchor="ctr">
              <a:noAutofit/>
            </a:bodyPr>
            <a:p>
              <a:pPr algn="ctr">
                <a:lnSpc>
                  <a:spcPct val="109000"/>
                </a:lnSpc>
              </a:pPr>
              <a:r>
                <a:rPr lang="en-US" altLang="en-US" sz="5800">
                  <a:solidFill>
                    <a:schemeClr val="accent4"/>
                  </a:solidFill>
                  <a:latin typeface="Microsoft YaHei UI" panose="020B0503020204020204" charset="-122"/>
                  <a:ea typeface="Microsoft YaHei UI" panose="020B0503020204020204" charset="-122"/>
                </a:rPr>
                <a:t>02</a:t>
              </a:r>
              <a:endParaRPr lang="en-US" altLang="en-US" sz="5800">
                <a:solidFill>
                  <a:schemeClr val="accent4"/>
                </a:solidFill>
                <a:latin typeface="Microsoft YaHei UI" panose="020B0503020204020204" charset="-122"/>
                <a:ea typeface="Microsoft YaHei UI" panose="020B0503020204020204" charset="-122"/>
              </a:endParaRPr>
            </a:p>
          </p:txBody>
        </p:sp>
        <p:sp>
          <p:nvSpPr>
            <p:cNvPr id="6" name="矩形 5"/>
            <p:cNvSpPr/>
            <p:nvPr>
              <p:custDataLst>
                <p:tags r:id="rId8"/>
              </p:custDataLst>
            </p:nvPr>
          </p:nvSpPr>
          <p:spPr>
            <a:xfrm>
              <a:off x="14870" y="2280"/>
              <a:ext cx="20" cy="1440"/>
            </a:xfrm>
            <a:prstGeom prst="rect">
              <a:avLst/>
            </a:prstGeom>
            <a:solidFill>
              <a:schemeClr val="accent4"/>
            </a:solidFill>
            <a:ln w="0">
              <a:noFill/>
            </a:ln>
            <a:extLst>
              <a:ext uri="{91240B29-F687-4F45-9708-019B960494DF}">
                <a14:hiddenLine xmlns:a14="http://schemas.microsoft.com/office/drawing/2010/main" w="0">
                  <a:pattFill prst="pct5">
                    <a:fgClr>
                      <a:schemeClr val="accent1">
                        <a:lumMod val="75000"/>
                      </a:schemeClr>
                    </a:fgClr>
                  </a:pattFill>
                </a14:hiddenLine>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7" name="文本框 6"/>
            <p:cNvSpPr txBox="1"/>
            <p:nvPr>
              <p:custDataLst>
                <p:tags r:id="rId9"/>
              </p:custDataLst>
            </p:nvPr>
          </p:nvSpPr>
          <p:spPr>
            <a:xfrm>
              <a:off x="15290" y="2280"/>
              <a:ext cx="3070" cy="1440"/>
            </a:xfrm>
            <a:prstGeom prst="rect">
              <a:avLst/>
            </a:prstGeom>
            <a:noFill/>
          </p:spPr>
          <p:txBody>
            <a:bodyPr wrap="square" lIns="0" tIns="0" rIns="0" bIns="0" rtlCol="0" anchor="ctr">
              <a:noAutofit/>
            </a:bodyPr>
            <a:p>
              <a:pPr algn="l">
                <a:lnSpc>
                  <a:spcPct val="111000"/>
                </a:lnSpc>
              </a:pPr>
              <a:r>
                <a:rPr lang="zh-CN" altLang="en-US" sz="2400">
                  <a:solidFill>
                    <a:schemeClr val="tx1"/>
                  </a:solidFill>
                  <a:latin typeface="Microsoft YaHei UI" panose="020B0503020204020204" charset="-122"/>
                  <a:ea typeface="Microsoft YaHei UI" panose="020B0503020204020204" charset="-122"/>
                </a:rPr>
                <a:t>赛题</a:t>
              </a:r>
              <a:r>
                <a:rPr lang="zh-CN" altLang="en-US" sz="2400">
                  <a:solidFill>
                    <a:schemeClr val="tx1"/>
                  </a:solidFill>
                  <a:latin typeface="Microsoft YaHei UI" panose="020B0503020204020204" charset="-122"/>
                  <a:ea typeface="Microsoft YaHei UI" panose="020B0503020204020204" charset="-122"/>
                </a:rPr>
                <a:t>模块</a:t>
              </a:r>
              <a:endParaRPr lang="zh-CN" altLang="en-US" sz="2400">
                <a:solidFill>
                  <a:schemeClr val="tx1"/>
                </a:solidFill>
                <a:latin typeface="Microsoft YaHei UI" panose="020B0503020204020204" charset="-122"/>
                <a:ea typeface="Microsoft YaHei UI" panose="020B0503020204020204" charset="-122"/>
              </a:endParaRPr>
            </a:p>
          </p:txBody>
        </p:sp>
        <p:sp>
          <p:nvSpPr>
            <p:cNvPr id="8" name="文本框 7"/>
            <p:cNvSpPr txBox="1"/>
            <p:nvPr>
              <p:custDataLst>
                <p:tags r:id="rId10"/>
              </p:custDataLst>
            </p:nvPr>
          </p:nvSpPr>
          <p:spPr>
            <a:xfrm>
              <a:off x="6745" y="4582"/>
              <a:ext cx="1670" cy="1523"/>
            </a:xfrm>
            <a:prstGeom prst="rect">
              <a:avLst/>
            </a:prstGeom>
            <a:noFill/>
          </p:spPr>
          <p:txBody>
            <a:bodyPr wrap="square" lIns="0" tIns="0" rIns="0" bIns="0" rtlCol="0" anchor="ctr">
              <a:noAutofit/>
            </a:bodyPr>
            <a:p>
              <a:pPr algn="ctr">
                <a:lnSpc>
                  <a:spcPct val="109000"/>
                </a:lnSpc>
              </a:pPr>
              <a:r>
                <a:rPr lang="en-US" altLang="en-US" sz="5800">
                  <a:solidFill>
                    <a:schemeClr val="accent4"/>
                  </a:solidFill>
                  <a:latin typeface="Microsoft YaHei UI" panose="020B0503020204020204" charset="-122"/>
                  <a:ea typeface="Microsoft YaHei UI" panose="020B0503020204020204" charset="-122"/>
                </a:rPr>
                <a:t>03</a:t>
              </a:r>
              <a:endParaRPr lang="en-US" altLang="en-US" sz="5800">
                <a:solidFill>
                  <a:schemeClr val="accent4"/>
                </a:solidFill>
                <a:latin typeface="Microsoft YaHei UI" panose="020B0503020204020204" charset="-122"/>
                <a:ea typeface="Microsoft YaHei UI" panose="020B0503020204020204" charset="-122"/>
              </a:endParaRPr>
            </a:p>
          </p:txBody>
        </p:sp>
        <p:sp>
          <p:nvSpPr>
            <p:cNvPr id="9" name="矩形 8"/>
            <p:cNvSpPr/>
            <p:nvPr>
              <p:custDataLst>
                <p:tags r:id="rId11"/>
              </p:custDataLst>
            </p:nvPr>
          </p:nvSpPr>
          <p:spPr>
            <a:xfrm>
              <a:off x="8700" y="4680"/>
              <a:ext cx="20" cy="1440"/>
            </a:xfrm>
            <a:prstGeom prst="rect">
              <a:avLst/>
            </a:prstGeom>
            <a:solidFill>
              <a:schemeClr val="accent4"/>
            </a:solidFill>
            <a:ln w="0">
              <a:noFill/>
            </a:ln>
            <a:extLst>
              <a:ext uri="{91240B29-F687-4F45-9708-019B960494DF}">
                <a14:hiddenLine xmlns:a14="http://schemas.microsoft.com/office/drawing/2010/main" w="0">
                  <a:pattFill prst="pct5">
                    <a:fgClr>
                      <a:schemeClr val="accent1">
                        <a:lumMod val="75000"/>
                      </a:schemeClr>
                    </a:fgClr>
                  </a:pattFill>
                </a14:hiddenLine>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0" name="文本框 9"/>
            <p:cNvSpPr txBox="1"/>
            <p:nvPr>
              <p:custDataLst>
                <p:tags r:id="rId12"/>
              </p:custDataLst>
            </p:nvPr>
          </p:nvSpPr>
          <p:spPr>
            <a:xfrm>
              <a:off x="9120" y="4680"/>
              <a:ext cx="3070" cy="1440"/>
            </a:xfrm>
            <a:prstGeom prst="rect">
              <a:avLst/>
            </a:prstGeom>
            <a:noFill/>
          </p:spPr>
          <p:txBody>
            <a:bodyPr wrap="square" lIns="0" tIns="0" rIns="0" bIns="0" rtlCol="0" anchor="ctr">
              <a:noAutofit/>
            </a:bodyPr>
            <a:p>
              <a:pPr algn="l">
                <a:lnSpc>
                  <a:spcPct val="111000"/>
                </a:lnSpc>
              </a:pPr>
              <a:r>
                <a:rPr lang="zh-CN" altLang="en-US" sz="2400">
                  <a:solidFill>
                    <a:schemeClr val="tx1"/>
                  </a:solidFill>
                  <a:latin typeface="Microsoft YaHei UI" panose="020B0503020204020204" charset="-122"/>
                  <a:ea typeface="Microsoft YaHei UI" panose="020B0503020204020204" charset="-122"/>
                </a:rPr>
                <a:t>程序的应用</a:t>
              </a:r>
              <a:r>
                <a:rPr lang="zh-CN" altLang="en-US" sz="2400">
                  <a:solidFill>
                    <a:schemeClr val="tx1"/>
                  </a:solidFill>
                  <a:latin typeface="Microsoft YaHei UI" panose="020B0503020204020204" charset="-122"/>
                  <a:ea typeface="Microsoft YaHei UI" panose="020B0503020204020204" charset="-122"/>
                </a:rPr>
                <a:t>场景</a:t>
              </a:r>
              <a:endParaRPr lang="zh-CN" altLang="en-US" sz="2400">
                <a:solidFill>
                  <a:schemeClr val="tx1"/>
                </a:solidFill>
                <a:latin typeface="Microsoft YaHei UI" panose="020B0503020204020204" charset="-122"/>
                <a:ea typeface="Microsoft YaHei UI" panose="020B0503020204020204" charset="-122"/>
              </a:endParaRPr>
            </a:p>
          </p:txBody>
        </p:sp>
        <p:sp>
          <p:nvSpPr>
            <p:cNvPr id="11" name="文本框 10"/>
            <p:cNvSpPr txBox="1"/>
            <p:nvPr>
              <p:custDataLst>
                <p:tags r:id="rId13"/>
              </p:custDataLst>
            </p:nvPr>
          </p:nvSpPr>
          <p:spPr>
            <a:xfrm>
              <a:off x="12915" y="4582"/>
              <a:ext cx="1670" cy="1523"/>
            </a:xfrm>
            <a:prstGeom prst="rect">
              <a:avLst/>
            </a:prstGeom>
            <a:noFill/>
          </p:spPr>
          <p:txBody>
            <a:bodyPr wrap="square" lIns="0" tIns="0" rIns="0" bIns="0" rtlCol="0" anchor="ctr">
              <a:noAutofit/>
            </a:bodyPr>
            <a:p>
              <a:pPr algn="ctr">
                <a:lnSpc>
                  <a:spcPct val="109000"/>
                </a:lnSpc>
              </a:pPr>
              <a:r>
                <a:rPr lang="en-US" altLang="en-US" sz="5800">
                  <a:solidFill>
                    <a:schemeClr val="accent4"/>
                  </a:solidFill>
                  <a:latin typeface="Microsoft YaHei UI" panose="020B0503020204020204" charset="-122"/>
                  <a:ea typeface="Microsoft YaHei UI" panose="020B0503020204020204" charset="-122"/>
                </a:rPr>
                <a:t>04</a:t>
              </a:r>
              <a:endParaRPr lang="en-US" altLang="en-US" sz="5800">
                <a:solidFill>
                  <a:schemeClr val="accent4"/>
                </a:solidFill>
                <a:latin typeface="Microsoft YaHei UI" panose="020B0503020204020204" charset="-122"/>
                <a:ea typeface="Microsoft YaHei UI" panose="020B0503020204020204" charset="-122"/>
              </a:endParaRPr>
            </a:p>
          </p:txBody>
        </p:sp>
        <p:sp>
          <p:nvSpPr>
            <p:cNvPr id="12" name="矩形 11"/>
            <p:cNvSpPr/>
            <p:nvPr>
              <p:custDataLst>
                <p:tags r:id="rId14"/>
              </p:custDataLst>
            </p:nvPr>
          </p:nvSpPr>
          <p:spPr>
            <a:xfrm>
              <a:off x="14870" y="4680"/>
              <a:ext cx="20" cy="1440"/>
            </a:xfrm>
            <a:prstGeom prst="rect">
              <a:avLst/>
            </a:prstGeom>
            <a:solidFill>
              <a:schemeClr val="accent4"/>
            </a:solidFill>
            <a:ln w="0">
              <a:noFill/>
            </a:ln>
            <a:extLst>
              <a:ext uri="{91240B29-F687-4F45-9708-019B960494DF}">
                <a14:hiddenLine xmlns:a14="http://schemas.microsoft.com/office/drawing/2010/main" w="0">
                  <a:pattFill prst="pct5">
                    <a:fgClr>
                      <a:schemeClr val="accent1">
                        <a:lumMod val="75000"/>
                      </a:schemeClr>
                    </a:fgClr>
                  </a:pattFill>
                </a14:hiddenLine>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3" name="文本框 12"/>
            <p:cNvSpPr txBox="1"/>
            <p:nvPr>
              <p:custDataLst>
                <p:tags r:id="rId15"/>
              </p:custDataLst>
            </p:nvPr>
          </p:nvSpPr>
          <p:spPr>
            <a:xfrm>
              <a:off x="15290" y="4680"/>
              <a:ext cx="3070" cy="1440"/>
            </a:xfrm>
            <a:prstGeom prst="rect">
              <a:avLst/>
            </a:prstGeom>
            <a:noFill/>
          </p:spPr>
          <p:txBody>
            <a:bodyPr wrap="square" lIns="0" tIns="0" rIns="0" bIns="0" rtlCol="0" anchor="ctr">
              <a:noAutofit/>
            </a:bodyPr>
            <a:p>
              <a:pPr algn="l">
                <a:lnSpc>
                  <a:spcPct val="111000"/>
                </a:lnSpc>
              </a:pPr>
              <a:r>
                <a:rPr lang="zh-CN" altLang="en-US" sz="2400">
                  <a:solidFill>
                    <a:schemeClr val="tx1"/>
                  </a:solidFill>
                  <a:latin typeface="Microsoft YaHei UI" panose="020B0503020204020204" charset="-122"/>
                  <a:ea typeface="Microsoft YaHei UI" panose="020B0503020204020204" charset="-122"/>
                </a:rPr>
                <a:t>总结</a:t>
              </a:r>
              <a:r>
                <a:rPr lang="zh-CN" altLang="en-US" sz="2400">
                  <a:solidFill>
                    <a:schemeClr val="tx1"/>
                  </a:solidFill>
                  <a:latin typeface="Microsoft YaHei UI" panose="020B0503020204020204" charset="-122"/>
                  <a:ea typeface="Microsoft YaHei UI" panose="020B0503020204020204" charset="-122"/>
                </a:rPr>
                <a:t>模块</a:t>
              </a:r>
              <a:endParaRPr lang="zh-CN" altLang="en-US" sz="2400">
                <a:solidFill>
                  <a:schemeClr val="tx1"/>
                </a:solidFill>
                <a:latin typeface="Microsoft YaHei UI" panose="020B0503020204020204" charset="-122"/>
                <a:ea typeface="Microsoft YaHei UI" panose="020B0503020204020204" charset="-122"/>
              </a:endParaRPr>
            </a:p>
          </p:txBody>
        </p:sp>
        <p:sp>
          <p:nvSpPr>
            <p:cNvPr id="14" name="文本框 13"/>
            <p:cNvSpPr txBox="1"/>
            <p:nvPr>
              <p:custDataLst>
                <p:tags r:id="rId16"/>
              </p:custDataLst>
            </p:nvPr>
          </p:nvSpPr>
          <p:spPr>
            <a:xfrm>
              <a:off x="6745" y="6982"/>
              <a:ext cx="1670" cy="1523"/>
            </a:xfrm>
            <a:prstGeom prst="rect">
              <a:avLst/>
            </a:prstGeom>
            <a:noFill/>
          </p:spPr>
          <p:txBody>
            <a:bodyPr wrap="square" lIns="0" tIns="0" rIns="0" bIns="0" rtlCol="0" anchor="ctr">
              <a:noAutofit/>
            </a:bodyPr>
            <a:p>
              <a:pPr algn="ctr">
                <a:lnSpc>
                  <a:spcPct val="109000"/>
                </a:lnSpc>
              </a:pPr>
              <a:endParaRPr lang="en-US" altLang="en-US" sz="5800">
                <a:solidFill>
                  <a:schemeClr val="accent4"/>
                </a:solidFill>
                <a:latin typeface="Microsoft YaHei UI" panose="020B0503020204020204" charset="-122"/>
                <a:ea typeface="Microsoft YaHei UI" panose="020B0503020204020204" charset="-122"/>
              </a:endParaRPr>
            </a:p>
          </p:txBody>
        </p:sp>
        <p:sp>
          <p:nvSpPr>
            <p:cNvPr id="17" name="文本框 16"/>
            <p:cNvSpPr txBox="1"/>
            <p:nvPr>
              <p:custDataLst>
                <p:tags r:id="rId17"/>
              </p:custDataLst>
            </p:nvPr>
          </p:nvSpPr>
          <p:spPr>
            <a:xfrm>
              <a:off x="12915" y="6982"/>
              <a:ext cx="1670" cy="1523"/>
            </a:xfrm>
            <a:prstGeom prst="rect">
              <a:avLst/>
            </a:prstGeom>
            <a:noFill/>
          </p:spPr>
          <p:txBody>
            <a:bodyPr wrap="square" lIns="0" tIns="0" rIns="0" bIns="0" rtlCol="0" anchor="ctr">
              <a:noAutofit/>
            </a:bodyPr>
            <a:p>
              <a:pPr algn="ctr">
                <a:lnSpc>
                  <a:spcPct val="109000"/>
                </a:lnSpc>
              </a:pPr>
              <a:endParaRPr lang="en-US" altLang="en-US" sz="5800">
                <a:solidFill>
                  <a:schemeClr val="accent4"/>
                </a:solidFill>
                <a:latin typeface="Microsoft YaHei UI" panose="020B0503020204020204" charset="-122"/>
                <a:ea typeface="Microsoft YaHei UI" panose="020B0503020204020204" charset="-122"/>
              </a:endParaRPr>
            </a:p>
          </p:txBody>
        </p:sp>
        <p:sp>
          <p:nvSpPr>
            <p:cNvPr id="19" name="文本框 18"/>
            <p:cNvSpPr txBox="1"/>
            <p:nvPr>
              <p:custDataLst>
                <p:tags r:id="rId18"/>
              </p:custDataLst>
            </p:nvPr>
          </p:nvSpPr>
          <p:spPr>
            <a:xfrm>
              <a:off x="15290" y="7080"/>
              <a:ext cx="3070" cy="1440"/>
            </a:xfrm>
            <a:prstGeom prst="rect">
              <a:avLst/>
            </a:prstGeom>
            <a:noFill/>
          </p:spPr>
          <p:txBody>
            <a:bodyPr wrap="square" lIns="0" tIns="0" rIns="0" bIns="0" rtlCol="0" anchor="ctr">
              <a:noAutofit/>
            </a:bodyPr>
            <a:p>
              <a:pPr algn="l">
                <a:lnSpc>
                  <a:spcPct val="111000"/>
                </a:lnSpc>
              </a:pPr>
              <a:r>
                <a:rPr lang="en-US" altLang="zh-CN" sz="2400">
                  <a:solidFill>
                    <a:schemeClr val="tx1"/>
                  </a:solidFill>
                  <a:latin typeface="Microsoft YaHei UI" panose="020B0503020204020204" charset="-122"/>
                  <a:ea typeface="Microsoft YaHei UI" panose="020B0503020204020204" charset="-122"/>
                </a:rPr>
                <a:t>  </a:t>
              </a:r>
              <a:endParaRPr lang="en-US" altLang="zh-CN" sz="2400">
                <a:solidFill>
                  <a:schemeClr val="tx1"/>
                </a:solidFill>
                <a:latin typeface="Microsoft YaHei UI" panose="020B0503020204020204" charset="-122"/>
                <a:ea typeface="Microsoft YaHei UI" panose="020B0503020204020204" charset="-122"/>
              </a:endParaRPr>
            </a:p>
          </p:txBody>
        </p:sp>
      </p:grpSp>
    </p:spTree>
    <p:custDataLst>
      <p:tags r:id="rId19"/>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图片 2" descr="C:/Users/30684/AppData/Roaming/Kingsoft/office6/wppai/generateppt/76f6df87237b14f6757389953c01bcc9.jpg76f6df87237b14f6757389953c01bcc9"/>
          <p:cNvPicPr preferRelativeResize="0">
            <a:picLocks noChangeAspect="1"/>
          </p:cNvPicPr>
          <p:nvPr>
            <p:custDataLst>
              <p:tags r:id="rId1"/>
            </p:custDataLst>
          </p:nvPr>
        </p:nvPicPr>
        <p:blipFill>
          <a:blip r:embed="rId2"/>
          <a:srcRect l="11339" r="11339"/>
          <a:stretch>
            <a:fillRect/>
          </a:stretch>
        </p:blipFill>
        <p:spPr>
          <a:xfrm>
            <a:off x="609602" y="609603"/>
            <a:ext cx="6933565" cy="5638800"/>
          </a:xfrm>
          <a:custGeom>
            <a:avLst/>
            <a:gdLst>
              <a:gd name="connisteX0" fmla="*/ 0 w 96308"/>
              <a:gd name="connsiteY0" fmla="*/ 304796 h 78316"/>
              <a:gd name="connisteX1" fmla="*/ 304796 w 96308"/>
              <a:gd name="connsiteY1" fmla="*/ 0 h 78316"/>
              <a:gd name="connisteX2" fmla="*/ 6629400 w 96308"/>
              <a:gd name="connsiteY2" fmla="*/ 0 h 78316"/>
              <a:gd name="connisteX3" fmla="*/ 6934196 w 96308"/>
              <a:gd name="connsiteY3" fmla="*/ 304796 h 78316"/>
              <a:gd name="connisteX4" fmla="*/ 6934196 w 96308"/>
              <a:gd name="connsiteY4" fmla="*/ 5333996 h 78316"/>
              <a:gd name="connisteX5" fmla="*/ 6629400 w 96308"/>
              <a:gd name="connsiteY5" fmla="*/ 5638803 h 78316"/>
              <a:gd name="connisteX6" fmla="*/ 304796 w 96308"/>
              <a:gd name="connsiteY6" fmla="*/ 5638803 h 78316"/>
              <a:gd name="connisteX7" fmla="*/ 0 w 96308"/>
              <a:gd name="connsiteY7" fmla="*/ 5333996 h 78316"/>
              <a:gd name="connisteX8" fmla="*/ 0 w 96308"/>
              <a:gd name="connsiteY8" fmla="*/ 304796 h 78316"/>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6934197" h="5638803">
                <a:moveTo>
                  <a:pt x="0" y="304797"/>
                </a:moveTo>
                <a:cubicBezTo>
                  <a:pt x="0" y="136465"/>
                  <a:pt x="136465" y="0"/>
                  <a:pt x="304797" y="0"/>
                </a:cubicBezTo>
                <a:lnTo>
                  <a:pt x="6629400" y="0"/>
                </a:lnTo>
                <a:cubicBezTo>
                  <a:pt x="6797741" y="0"/>
                  <a:pt x="6934197" y="136465"/>
                  <a:pt x="6934197" y="304797"/>
                </a:cubicBezTo>
                <a:lnTo>
                  <a:pt x="6934197" y="5333997"/>
                </a:lnTo>
                <a:cubicBezTo>
                  <a:pt x="6934197" y="5502338"/>
                  <a:pt x="6797741" y="5638803"/>
                  <a:pt x="6629400" y="5638803"/>
                </a:cubicBezTo>
                <a:lnTo>
                  <a:pt x="304797" y="5638803"/>
                </a:lnTo>
                <a:cubicBezTo>
                  <a:pt x="136465" y="5638803"/>
                  <a:pt x="0" y="5502338"/>
                  <a:pt x="0" y="5333997"/>
                </a:cubicBezTo>
                <a:lnTo>
                  <a:pt x="0" y="304797"/>
                </a:lnTo>
                <a:close/>
              </a:path>
            </a:pathLst>
          </a:custGeom>
          <a:blipFill rotWithShape="1">
            <a:blip r:embed="rId3"/>
            <a:stretch>
              <a:fillRect/>
            </a:stretch>
          </a:blipFill>
          <a:ln w="0">
            <a:noFill/>
          </a:ln>
          <a:extLst>
            <a:ext uri="{91240B29-F687-4F45-9708-019B960494DF}">
              <a14:hiddenLine xmlns:a14="http://schemas.microsoft.com/office/drawing/2010/main" w="0">
                <a:pattFill prst="pct5">
                  <a:fgClr>
                    <a:prstClr val="black"/>
                  </a:fgClr>
                </a:pattFill>
              </a14:hiddenLine>
            </a:ext>
          </a:extLst>
        </p:spPr>
      </p:pic>
      <p:pic>
        <p:nvPicPr>
          <p:cNvPr id="6" name="图片 5"/>
          <p:cNvPicPr/>
          <p:nvPr>
            <p:custDataLst>
              <p:tags r:id="rId4"/>
            </p:custDataLst>
          </p:nvPr>
        </p:nvPicPr>
        <p:blipFill>
          <a:blip r:embed="rId5"/>
          <a:stretch>
            <a:fillRect/>
          </a:stretch>
        </p:blipFill>
        <p:spPr>
          <a:xfrm>
            <a:off x="501015" y="2393950"/>
            <a:ext cx="419100" cy="655955"/>
          </a:xfrm>
          <a:prstGeom prst="rect">
            <a:avLst/>
          </a:prstGeom>
          <a:noFill/>
          <a:ln>
            <a:noFill/>
          </a:ln>
        </p:spPr>
        <p:style>
          <a:lnRef idx="2">
            <a:schemeClr val="accent1">
              <a:lumMod val="75000"/>
            </a:schemeClr>
          </a:lnRef>
          <a:fillRef idx="1">
            <a:schemeClr val="accent1"/>
          </a:fillRef>
          <a:effectRef idx="0">
            <a:srgbClr val="FFFFFF"/>
          </a:effectRef>
          <a:fontRef idx="minor">
            <a:schemeClr val="lt1"/>
          </a:fontRef>
        </p:style>
      </p:pic>
      <p:sp>
        <p:nvSpPr>
          <p:cNvPr id="7" name="任意多边形 6"/>
          <p:cNvSpPr/>
          <p:nvPr>
            <p:custDataLst>
              <p:tags r:id="rId6"/>
            </p:custDataLst>
          </p:nvPr>
        </p:nvSpPr>
        <p:spPr>
          <a:xfrm>
            <a:off x="285750" y="1911352"/>
            <a:ext cx="418465" cy="659765"/>
          </a:xfrm>
          <a:custGeom>
            <a:avLst/>
            <a:gdLst>
              <a:gd name="connisteX0" fmla="*/ 0 w 5820"/>
              <a:gd name="connsiteY0" fmla="*/ 0 h 9172"/>
              <a:gd name="connisteX1" fmla="*/ 419096 w 5820"/>
              <a:gd name="connsiteY1" fmla="*/ 0 h 9172"/>
              <a:gd name="connisteX2" fmla="*/ 419096 w 5820"/>
              <a:gd name="connsiteY2" fmla="*/ 660397 h 9172"/>
              <a:gd name="connisteX3" fmla="*/ 0 w 5820"/>
              <a:gd name="connsiteY3" fmla="*/ 660397 h 9172"/>
              <a:gd name="connisteX4" fmla="*/ 0 w 5820"/>
              <a:gd name="connsiteY4" fmla="*/ 330198 h 9172"/>
              <a:gd name="connisteX5" fmla="*/ 0 w 5820"/>
              <a:gd name="connsiteY5" fmla="*/ 0 h 9172"/>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Lst>
            <a:pathLst>
              <a:path w="419097" h="660398">
                <a:moveTo>
                  <a:pt x="0" y="0"/>
                </a:moveTo>
                <a:lnTo>
                  <a:pt x="419097" y="0"/>
                </a:lnTo>
                <a:lnTo>
                  <a:pt x="419097" y="660398"/>
                </a:lnTo>
                <a:lnTo>
                  <a:pt x="0" y="660398"/>
                </a:lnTo>
                <a:lnTo>
                  <a:pt x="0" y="330199"/>
                </a:lnTo>
                <a:lnTo>
                  <a:pt x="0" y="0"/>
                </a:lnTo>
                <a:close/>
              </a:path>
            </a:pathLst>
          </a:custGeom>
          <a:solidFill>
            <a:schemeClr val="accent6"/>
          </a:solidFill>
          <a:ln w="0">
            <a:noFill/>
          </a:ln>
          <a:extLst>
            <a:ext uri="{91240B29-F687-4F45-9708-019B960494DF}">
              <a14:hiddenLine xmlns:a14="http://schemas.microsoft.com/office/drawing/2010/main" w="0">
                <a:pattFill prst="pct5">
                  <a:fgClr>
                    <a:schemeClr val="accent1">
                      <a:lumMod val="75000"/>
                    </a:schemeClr>
                  </a:fgClr>
                </a:pattFill>
              </a14:hiddenLine>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2" name="标题 1"/>
          <p:cNvSpPr>
            <a:spLocks noGrp="1"/>
          </p:cNvSpPr>
          <p:nvPr>
            <p:ph type="title"/>
            <p:custDataLst>
              <p:tags r:id="rId7"/>
            </p:custDataLst>
          </p:nvPr>
        </p:nvSpPr>
        <p:spPr>
          <a:xfrm>
            <a:off x="8153400" y="609600"/>
            <a:ext cx="3568700" cy="998855"/>
          </a:xfrm>
          <a:noFill/>
        </p:spPr>
        <p:txBody>
          <a:bodyPr lIns="0" tIns="0" rIns="0" bIns="0" anchor="t">
            <a:noAutofit/>
          </a:bodyPr>
          <a:p>
            <a:pPr algn="l">
              <a:lnSpc>
                <a:spcPct val="114000"/>
              </a:lnSpc>
            </a:pPr>
            <a:r>
              <a:rPr lang="zh-CN" altLang="en-US" sz="4400">
                <a:solidFill>
                  <a:schemeClr val="tx1"/>
                </a:solidFill>
                <a:latin typeface="Microsoft YaHei UI" panose="020B0503020204020204" charset="-122"/>
                <a:ea typeface="Microsoft YaHei UI" panose="020B0503020204020204" charset="-122"/>
              </a:rPr>
              <a:t>比赛</a:t>
            </a:r>
            <a:r>
              <a:rPr lang="zh-CN" altLang="en-US" sz="4400">
                <a:solidFill>
                  <a:schemeClr val="tx1"/>
                </a:solidFill>
                <a:latin typeface="Microsoft YaHei UI" panose="020B0503020204020204" charset="-122"/>
                <a:ea typeface="Microsoft YaHei UI" panose="020B0503020204020204" charset="-122"/>
              </a:rPr>
              <a:t>介绍：</a:t>
            </a:r>
            <a:endParaRPr lang="zh-CN" altLang="en-US" sz="4400">
              <a:solidFill>
                <a:schemeClr val="tx1"/>
              </a:solidFill>
              <a:latin typeface="Microsoft YaHei UI" panose="020B0503020204020204" charset="-122"/>
              <a:ea typeface="Microsoft YaHei UI" panose="020B0503020204020204" charset="-122"/>
            </a:endParaRPr>
          </a:p>
        </p:txBody>
      </p:sp>
      <p:sp>
        <p:nvSpPr>
          <p:cNvPr id="16" name="文本框 15"/>
          <p:cNvSpPr txBox="1"/>
          <p:nvPr/>
        </p:nvSpPr>
        <p:spPr>
          <a:xfrm>
            <a:off x="7828915" y="1778000"/>
            <a:ext cx="4064000" cy="4418330"/>
          </a:xfrm>
          <a:prstGeom prst="rect">
            <a:avLst/>
          </a:prstGeom>
          <a:noFill/>
        </p:spPr>
        <p:txBody>
          <a:bodyPr wrap="square" rtlCol="0">
            <a:noAutofit/>
          </a:bodyPr>
          <a:p>
            <a:r>
              <a:rPr lang="en-US" altLang="zh-CN"/>
              <a:t>    </a:t>
            </a:r>
            <a:r>
              <a:rPr lang="zh-CN" altLang="en-US"/>
              <a:t>全国大学生计算机系统能力大赛：是由系统能力培养研究专家组发起、由全国高校计算机教育研究会主办和系统能力培养研究专家组主办的面向高校大学生的全国性大赛。大赛目标是以学科竞赛推动专业建设和计算机领域创新人才培养体系改革，关键基础软件的后备人才。大赛鼓励学生设计、培养系统级的设计、分析、优化与应用能力，提升学生的技术创新、工程实践、团队协作能力。大赛服务国家人才培养战略，以赛促学、以赛促教，为高水平计算机人才成长搭建展示、合作的开放平台。</a:t>
            </a:r>
            <a:endParaRPr lang="zh-CN" altLang="en-US"/>
          </a:p>
        </p:txBody>
      </p:sp>
    </p:spTree>
    <p:custDataLst>
      <p:tags r:id="rId8"/>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任意多边形 2"/>
          <p:cNvSpPr/>
          <p:nvPr>
            <p:custDataLst>
              <p:tags r:id="rId1"/>
            </p:custDataLst>
          </p:nvPr>
        </p:nvSpPr>
        <p:spPr>
          <a:xfrm>
            <a:off x="0" y="0"/>
            <a:ext cx="12191365" cy="1828800"/>
          </a:xfrm>
          <a:custGeom>
            <a:avLst/>
            <a:gdLst>
              <a:gd name="connisteX0" fmla="*/ 0 w 169333"/>
              <a:gd name="connsiteY0" fmla="*/ 0 h 25400"/>
              <a:gd name="connisteX1" fmla="*/ 12191996 w 169333"/>
              <a:gd name="connsiteY1" fmla="*/ 0 h 25400"/>
              <a:gd name="connisteX2" fmla="*/ 12191996 w 169333"/>
              <a:gd name="connsiteY2" fmla="*/ 1320795 h 25400"/>
              <a:gd name="connisteX3" fmla="*/ 11684002 w 169333"/>
              <a:gd name="connsiteY3" fmla="*/ 1828800 h 25400"/>
              <a:gd name="connisteX4" fmla="*/ 508004 w 169333"/>
              <a:gd name="connsiteY4" fmla="*/ 1828800 h 25400"/>
              <a:gd name="connisteX5" fmla="*/ 0 w 169333"/>
              <a:gd name="connsiteY5" fmla="*/ 1320795 h 25400"/>
              <a:gd name="connisteX6" fmla="*/ 0 w 169333"/>
              <a:gd name="connsiteY6" fmla="*/ 0 h 254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12191997" h="1828800">
                <a:moveTo>
                  <a:pt x="0" y="0"/>
                </a:moveTo>
                <a:lnTo>
                  <a:pt x="12191997" y="0"/>
                </a:lnTo>
                <a:lnTo>
                  <a:pt x="12191997" y="1320796"/>
                </a:lnTo>
                <a:cubicBezTo>
                  <a:pt x="12191997" y="1601352"/>
                  <a:pt x="11964558" y="1828800"/>
                  <a:pt x="11684002" y="1828800"/>
                </a:cubicBezTo>
                <a:lnTo>
                  <a:pt x="508004" y="1828800"/>
                </a:lnTo>
                <a:cubicBezTo>
                  <a:pt x="227439" y="1828800"/>
                  <a:pt x="0" y="1601352"/>
                  <a:pt x="0" y="1320796"/>
                </a:cubicBezTo>
                <a:lnTo>
                  <a:pt x="0" y="0"/>
                </a:lnTo>
                <a:close/>
              </a:path>
            </a:pathLst>
          </a:custGeom>
          <a:gradFill>
            <a:gsLst>
              <a:gs pos="0">
                <a:schemeClr val="accent4"/>
              </a:gs>
              <a:gs pos="100000">
                <a:schemeClr val="accent5"/>
              </a:gs>
            </a:gsLst>
            <a:lin ang="5400000"/>
          </a:gradFill>
          <a:ln w="0">
            <a:noFill/>
          </a:ln>
          <a:extLst>
            <a:ext uri="{91240B29-F687-4F45-9708-019B960494DF}">
              <a14:hiddenLine xmlns:a14="http://schemas.microsoft.com/office/drawing/2010/main" w="0">
                <a:pattFill prst="pct5">
                  <a:fgClr>
                    <a:schemeClr val="accent1">
                      <a:lumMod val="75000"/>
                    </a:schemeClr>
                  </a:fgClr>
                </a:pattFill>
              </a14:hiddenLine>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4" name="任意多边形 3"/>
          <p:cNvSpPr/>
          <p:nvPr>
            <p:custDataLst>
              <p:tags r:id="rId2"/>
            </p:custDataLst>
          </p:nvPr>
        </p:nvSpPr>
        <p:spPr>
          <a:xfrm>
            <a:off x="0" y="406396"/>
            <a:ext cx="3479800" cy="1423035"/>
          </a:xfrm>
          <a:custGeom>
            <a:avLst/>
            <a:gdLst>
              <a:gd name="connisteX0" fmla="*/ 3479804 w 48330"/>
              <a:gd name="connsiteY0" fmla="*/ 1422404 h 19755"/>
              <a:gd name="connisteX1" fmla="*/ 506220 w 48330"/>
              <a:gd name="connsiteY1" fmla="*/ 1422404 h 19755"/>
              <a:gd name="connisteX2" fmla="*/ 0 w 48330"/>
              <a:gd name="connsiteY2" fmla="*/ 914400 h 19755"/>
              <a:gd name="connisteX3" fmla="*/ 0 w 48330"/>
              <a:gd name="connsiteY3" fmla="*/ 266995 h 19755"/>
              <a:gd name="connisteX4" fmla="*/ 1151659 w 48330"/>
              <a:gd name="connsiteY4" fmla="*/ 0 h 19755"/>
              <a:gd name="connisteX5" fmla="*/ 3479804 w 48330"/>
              <a:gd name="connsiteY5" fmla="*/ 1422404 h 19755"/>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Lst>
            <a:pathLst>
              <a:path w="3479804" h="1422404">
                <a:moveTo>
                  <a:pt x="3479804" y="1422404"/>
                </a:moveTo>
                <a:lnTo>
                  <a:pt x="506221" y="1422404"/>
                </a:lnTo>
                <a:cubicBezTo>
                  <a:pt x="226643" y="1422404"/>
                  <a:pt x="0" y="1194956"/>
                  <a:pt x="0" y="914400"/>
                </a:cubicBezTo>
                <a:lnTo>
                  <a:pt x="0" y="266996"/>
                </a:lnTo>
                <a:cubicBezTo>
                  <a:pt x="347582" y="96003"/>
                  <a:pt x="738451" y="0"/>
                  <a:pt x="1151659" y="0"/>
                </a:cubicBezTo>
                <a:cubicBezTo>
                  <a:pt x="2165080" y="0"/>
                  <a:pt x="3044111" y="577471"/>
                  <a:pt x="3479804" y="1422404"/>
                </a:cubicBezTo>
                <a:close/>
              </a:path>
            </a:pathLst>
          </a:custGeom>
          <a:solidFill>
            <a:schemeClr val="accent6">
              <a:alpha val="70000"/>
            </a:schemeClr>
          </a:solidFill>
          <a:ln w="0">
            <a:noFill/>
          </a:ln>
          <a:extLst>
            <a:ext uri="{91240B29-F687-4F45-9708-019B960494DF}">
              <a14:hiddenLine xmlns:a14="http://schemas.microsoft.com/office/drawing/2010/main" w="0">
                <a:pattFill prst="pct5">
                  <a:fgClr>
                    <a:schemeClr val="accent1">
                      <a:lumMod val="75000"/>
                    </a:schemeClr>
                  </a:fgClr>
                </a:pattFill>
              </a14:hiddenLine>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5" name="任意多边形 4"/>
          <p:cNvSpPr/>
          <p:nvPr>
            <p:custDataLst>
              <p:tags r:id="rId3"/>
            </p:custDataLst>
          </p:nvPr>
        </p:nvSpPr>
        <p:spPr>
          <a:xfrm>
            <a:off x="9753603" y="0"/>
            <a:ext cx="2438400" cy="1116965"/>
          </a:xfrm>
          <a:custGeom>
            <a:avLst/>
            <a:gdLst>
              <a:gd name="connisteX0" fmla="*/ 0 w 33866"/>
              <a:gd name="connsiteY0" fmla="*/ 0 h 15522"/>
              <a:gd name="connisteX1" fmla="*/ 2438403 w 33866"/>
              <a:gd name="connsiteY1" fmla="*/ 0 h 15522"/>
              <a:gd name="connisteX2" fmla="*/ 2438403 w 33866"/>
              <a:gd name="connsiteY2" fmla="*/ 939911 h 15522"/>
              <a:gd name="connisteX3" fmla="*/ 1657112 w 33866"/>
              <a:gd name="connsiteY3" fmla="*/ 1117597 h 15522"/>
              <a:gd name="connisteX4" fmla="*/ 0 w 33866"/>
              <a:gd name="connsiteY4" fmla="*/ 0 h 15522"/>
            </a:gdLst>
            <a:ahLst/>
            <a:cxnLst>
              <a:cxn ang="0">
                <a:pos x="connisteX0" y="connsiteY0"/>
              </a:cxn>
              <a:cxn ang="0">
                <a:pos x="connisteX1" y="connsiteY1"/>
              </a:cxn>
              <a:cxn ang="0">
                <a:pos x="connisteX2" y="connsiteY2"/>
              </a:cxn>
              <a:cxn ang="0">
                <a:pos x="connisteX3" y="connsiteY3"/>
              </a:cxn>
              <a:cxn ang="0">
                <a:pos x="connisteX4" y="connsiteY4"/>
              </a:cxn>
            </a:cxnLst>
            <a:pathLst>
              <a:path w="2438403" h="1117598">
                <a:moveTo>
                  <a:pt x="0" y="0"/>
                </a:moveTo>
                <a:lnTo>
                  <a:pt x="2438403" y="0"/>
                </a:lnTo>
                <a:lnTo>
                  <a:pt x="2438403" y="939912"/>
                </a:lnTo>
                <a:cubicBezTo>
                  <a:pt x="2202634" y="1053709"/>
                  <a:pt x="1937458" y="1117598"/>
                  <a:pt x="1657112" y="1117598"/>
                </a:cubicBezTo>
                <a:cubicBezTo>
                  <a:pt x="901790" y="1117598"/>
                  <a:pt x="256626" y="653805"/>
                  <a:pt x="0" y="0"/>
                </a:cubicBezTo>
                <a:close/>
              </a:path>
            </a:pathLst>
          </a:custGeom>
          <a:gradFill>
            <a:gsLst>
              <a:gs pos="0">
                <a:schemeClr val="accent6"/>
              </a:gs>
              <a:gs pos="100000">
                <a:schemeClr val="accent4"/>
              </a:gs>
            </a:gsLst>
            <a:lin ang="5400000"/>
          </a:gradFill>
          <a:ln w="0">
            <a:noFill/>
          </a:ln>
          <a:extLst>
            <a:ext uri="{91240B29-F687-4F45-9708-019B960494DF}">
              <a14:hiddenLine xmlns:a14="http://schemas.microsoft.com/office/drawing/2010/main" w="0">
                <a:pattFill prst="pct5">
                  <a:fgClr>
                    <a:schemeClr val="accent1">
                      <a:lumMod val="75000"/>
                    </a:schemeClr>
                  </a:fgClr>
                </a:pattFill>
              </a14:hiddenLine>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pic>
        <p:nvPicPr>
          <p:cNvPr id="6" name="图片 5" descr="C:/Users/30684/AppData/Roaming/Kingsoft/office6/wppai/generateppt/c994b40f-6d80-4438-b9d5-56e2842da2a1.jpgc994b40f-6d80-4438-b9d5-56e2842da2a1"/>
          <p:cNvPicPr preferRelativeResize="0">
            <a:picLocks noChangeAspect="1"/>
          </p:cNvPicPr>
          <p:nvPr>
            <p:custDataLst>
              <p:tags r:id="rId4"/>
            </p:custDataLst>
          </p:nvPr>
        </p:nvPicPr>
        <p:blipFill>
          <a:blip r:embed="rId5"/>
          <a:srcRect l="1278" r="1278"/>
          <a:stretch>
            <a:fillRect/>
          </a:stretch>
        </p:blipFill>
        <p:spPr>
          <a:xfrm>
            <a:off x="609603" y="609603"/>
            <a:ext cx="10972800" cy="2540000"/>
          </a:xfrm>
          <a:custGeom>
            <a:avLst/>
            <a:gdLst>
              <a:gd name="connisteX0" fmla="*/ 0 w 152400"/>
              <a:gd name="connsiteY0" fmla="*/ 304796 h 35277"/>
              <a:gd name="connisteX1" fmla="*/ 304796 w 152400"/>
              <a:gd name="connsiteY1" fmla="*/ 0 h 35277"/>
              <a:gd name="connisteX2" fmla="*/ 10668003 w 152400"/>
              <a:gd name="connsiteY2" fmla="*/ 0 h 35277"/>
              <a:gd name="connisteX3" fmla="*/ 10972800 w 152400"/>
              <a:gd name="connsiteY3" fmla="*/ 304796 h 35277"/>
              <a:gd name="connisteX4" fmla="*/ 10972800 w 152400"/>
              <a:gd name="connsiteY4" fmla="*/ 2235195 h 35277"/>
              <a:gd name="connisteX5" fmla="*/ 10668003 w 152400"/>
              <a:gd name="connsiteY5" fmla="*/ 2540002 h 35277"/>
              <a:gd name="connisteX6" fmla="*/ 304796 w 152400"/>
              <a:gd name="connsiteY6" fmla="*/ 2540002 h 35277"/>
              <a:gd name="connisteX7" fmla="*/ 0 w 152400"/>
              <a:gd name="connsiteY7" fmla="*/ 2235195 h 35277"/>
              <a:gd name="connisteX8" fmla="*/ 0 w 152400"/>
              <a:gd name="connsiteY8" fmla="*/ 304796 h 35277"/>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10972800" h="2540002">
                <a:moveTo>
                  <a:pt x="0" y="304797"/>
                </a:moveTo>
                <a:cubicBezTo>
                  <a:pt x="0" y="136465"/>
                  <a:pt x="136465" y="0"/>
                  <a:pt x="304797" y="0"/>
                </a:cubicBezTo>
                <a:lnTo>
                  <a:pt x="10668003" y="0"/>
                </a:lnTo>
                <a:cubicBezTo>
                  <a:pt x="10836335" y="0"/>
                  <a:pt x="10972800" y="136465"/>
                  <a:pt x="10972800" y="304797"/>
                </a:cubicBezTo>
                <a:lnTo>
                  <a:pt x="10972800" y="2235196"/>
                </a:lnTo>
                <a:cubicBezTo>
                  <a:pt x="10972800" y="2403537"/>
                  <a:pt x="10836335" y="2540002"/>
                  <a:pt x="10668003" y="2540002"/>
                </a:cubicBezTo>
                <a:lnTo>
                  <a:pt x="304797" y="2540002"/>
                </a:lnTo>
                <a:cubicBezTo>
                  <a:pt x="136465" y="2540002"/>
                  <a:pt x="0" y="2403537"/>
                  <a:pt x="0" y="2235196"/>
                </a:cubicBezTo>
                <a:lnTo>
                  <a:pt x="0" y="304797"/>
                </a:lnTo>
                <a:close/>
              </a:path>
            </a:pathLst>
          </a:custGeom>
          <a:blipFill rotWithShape="1">
            <a:blip r:embed="rId6"/>
            <a:stretch>
              <a:fillRect/>
            </a:stretch>
          </a:blipFill>
          <a:ln w="0">
            <a:noFill/>
          </a:ln>
          <a:extLst>
            <a:ext uri="{91240B29-F687-4F45-9708-019B960494DF}">
              <a14:hiddenLine xmlns:a14="http://schemas.microsoft.com/office/drawing/2010/main" w="0">
                <a:pattFill prst="pct5">
                  <a:fgClr>
                    <a:prstClr val="black"/>
                  </a:fgClr>
                </a:pattFill>
              </a14:hiddenLine>
            </a:ext>
          </a:extLst>
        </p:spPr>
      </p:pic>
      <p:sp>
        <p:nvSpPr>
          <p:cNvPr id="2" name="标题 1"/>
          <p:cNvSpPr>
            <a:spLocks noGrp="1"/>
          </p:cNvSpPr>
          <p:nvPr>
            <p:ph type="title"/>
            <p:custDataLst>
              <p:tags r:id="rId7"/>
            </p:custDataLst>
          </p:nvPr>
        </p:nvSpPr>
        <p:spPr>
          <a:xfrm>
            <a:off x="609603" y="3606796"/>
            <a:ext cx="11112502" cy="761997"/>
          </a:xfrm>
          <a:noFill/>
        </p:spPr>
        <p:txBody>
          <a:bodyPr lIns="0" tIns="0" rIns="0" bIns="0" anchor="t">
            <a:noAutofit/>
          </a:bodyPr>
          <a:p>
            <a:pPr algn="l">
              <a:lnSpc>
                <a:spcPct val="114000"/>
              </a:lnSpc>
            </a:pPr>
            <a:r>
              <a:rPr lang="zh-CN" altLang="en-US" sz="4400">
                <a:solidFill>
                  <a:schemeClr val="tx1"/>
                </a:solidFill>
                <a:latin typeface="Microsoft YaHei UI" panose="020B0503020204020204" charset="-122"/>
                <a:ea typeface="Microsoft YaHei UI" panose="020B0503020204020204" charset="-122"/>
              </a:rPr>
              <a:t>赛题</a:t>
            </a:r>
            <a:r>
              <a:rPr lang="zh-CN" altLang="en-US" sz="4400">
                <a:solidFill>
                  <a:schemeClr val="tx1"/>
                </a:solidFill>
                <a:latin typeface="Microsoft YaHei UI" panose="020B0503020204020204" charset="-122"/>
                <a:ea typeface="Microsoft YaHei UI" panose="020B0503020204020204" charset="-122"/>
              </a:rPr>
              <a:t>介绍：</a:t>
            </a:r>
            <a:endParaRPr lang="zh-CN" altLang="en-US" sz="4400">
              <a:solidFill>
                <a:schemeClr val="tx1"/>
              </a:solidFill>
              <a:latin typeface="Microsoft YaHei UI" panose="020B0503020204020204" charset="-122"/>
              <a:ea typeface="Microsoft YaHei UI" panose="020B0503020204020204" charset="-122"/>
            </a:endParaRPr>
          </a:p>
        </p:txBody>
      </p:sp>
      <p:grpSp>
        <p:nvGrpSpPr>
          <p:cNvPr id="21" name="组合 20"/>
          <p:cNvGrpSpPr/>
          <p:nvPr/>
        </p:nvGrpSpPr>
        <p:grpSpPr>
          <a:xfrm>
            <a:off x="609603" y="4826000"/>
            <a:ext cx="11048997" cy="1422402"/>
            <a:chOff x="960" y="7600"/>
            <a:chExt cx="17400" cy="2240"/>
          </a:xfrm>
        </p:grpSpPr>
        <p:sp>
          <p:nvSpPr>
            <p:cNvPr id="9" name="任意多边形 8"/>
            <p:cNvSpPr/>
            <p:nvPr>
              <p:custDataLst>
                <p:tags r:id="rId8"/>
              </p:custDataLst>
            </p:nvPr>
          </p:nvSpPr>
          <p:spPr>
            <a:xfrm>
              <a:off x="960" y="7600"/>
              <a:ext cx="80" cy="2240"/>
            </a:xfrm>
            <a:custGeom>
              <a:avLst/>
              <a:gdLst>
                <a:gd name="connisteX0" fmla="*/ 0 w 705"/>
                <a:gd name="connsiteY0" fmla="*/ 25402 h 19755"/>
                <a:gd name="connisteX1" fmla="*/ 25402 w 705"/>
                <a:gd name="connsiteY1" fmla="*/ 0 h 19755"/>
                <a:gd name="connisteX2" fmla="*/ 25402 w 705"/>
                <a:gd name="connsiteY2" fmla="*/ 0 h 19755"/>
                <a:gd name="connisteX3" fmla="*/ 50804 w 705"/>
                <a:gd name="connsiteY3" fmla="*/ 25402 h 19755"/>
                <a:gd name="connisteX4" fmla="*/ 50804 w 705"/>
                <a:gd name="connsiteY4" fmla="*/ 1397002 h 19755"/>
                <a:gd name="connisteX5" fmla="*/ 25402 w 705"/>
                <a:gd name="connsiteY5" fmla="*/ 1422404 h 19755"/>
                <a:gd name="connisteX6" fmla="*/ 25402 w 705"/>
                <a:gd name="connsiteY6" fmla="*/ 1422404 h 19755"/>
                <a:gd name="connisteX7" fmla="*/ 0 w 705"/>
                <a:gd name="connsiteY7" fmla="*/ 1397002 h 19755"/>
                <a:gd name="connisteX8" fmla="*/ 0 w 705"/>
                <a:gd name="connsiteY8" fmla="*/ 25402 h 19755"/>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0804" h="1422404">
                  <a:moveTo>
                    <a:pt x="0" y="25402"/>
                  </a:moveTo>
                  <a:cubicBezTo>
                    <a:pt x="0" y="11375"/>
                    <a:pt x="11375" y="0"/>
                    <a:pt x="25402" y="0"/>
                  </a:cubicBezTo>
                  <a:lnTo>
                    <a:pt x="25402" y="0"/>
                  </a:lnTo>
                  <a:cubicBezTo>
                    <a:pt x="39429" y="0"/>
                    <a:pt x="50804" y="11375"/>
                    <a:pt x="50804" y="25402"/>
                  </a:cubicBezTo>
                  <a:lnTo>
                    <a:pt x="50804" y="1397002"/>
                  </a:lnTo>
                  <a:cubicBezTo>
                    <a:pt x="50804" y="1411038"/>
                    <a:pt x="39429" y="1422404"/>
                    <a:pt x="25402" y="1422404"/>
                  </a:cubicBezTo>
                  <a:lnTo>
                    <a:pt x="25402" y="1422404"/>
                  </a:lnTo>
                  <a:cubicBezTo>
                    <a:pt x="11375" y="1422404"/>
                    <a:pt x="0" y="1411038"/>
                    <a:pt x="0" y="1397002"/>
                  </a:cubicBezTo>
                  <a:lnTo>
                    <a:pt x="0" y="25402"/>
                  </a:lnTo>
                  <a:close/>
                </a:path>
              </a:pathLst>
            </a:custGeom>
            <a:gradFill>
              <a:gsLst>
                <a:gs pos="0">
                  <a:schemeClr val="accent4"/>
                </a:gs>
                <a:gs pos="100000">
                  <a:schemeClr val="accent5"/>
                </a:gs>
              </a:gsLst>
              <a:lin ang="5400000"/>
            </a:gradFill>
            <a:ln w="0">
              <a:noFill/>
            </a:ln>
            <a:extLst>
              <a:ext uri="{91240B29-F687-4F45-9708-019B960494DF}">
                <a14:hiddenLine xmlns:a14="http://schemas.microsoft.com/office/drawing/2010/main" w="0">
                  <a:pattFill prst="pct5">
                    <a:fgClr>
                      <a:schemeClr val="accent1">
                        <a:lumMod val="75000"/>
                      </a:schemeClr>
                    </a:fgClr>
                  </a:pattFill>
                </a14:hiddenLine>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2" name="任意多边形 11"/>
            <p:cNvSpPr/>
            <p:nvPr>
              <p:custDataLst>
                <p:tags r:id="rId9"/>
              </p:custDataLst>
            </p:nvPr>
          </p:nvSpPr>
          <p:spPr>
            <a:xfrm>
              <a:off x="5400" y="7600"/>
              <a:ext cx="80" cy="2240"/>
            </a:xfrm>
            <a:custGeom>
              <a:avLst/>
              <a:gdLst>
                <a:gd name="connisteX0" fmla="*/ 0 w 705"/>
                <a:gd name="connsiteY0" fmla="*/ 25402 h 19755"/>
                <a:gd name="connisteX1" fmla="*/ 25402 w 705"/>
                <a:gd name="connsiteY1" fmla="*/ 0 h 19755"/>
                <a:gd name="connisteX2" fmla="*/ 25402 w 705"/>
                <a:gd name="connsiteY2" fmla="*/ 0 h 19755"/>
                <a:gd name="connisteX3" fmla="*/ 50804 w 705"/>
                <a:gd name="connsiteY3" fmla="*/ 25402 h 19755"/>
                <a:gd name="connisteX4" fmla="*/ 50804 w 705"/>
                <a:gd name="connsiteY4" fmla="*/ 1397002 h 19755"/>
                <a:gd name="connisteX5" fmla="*/ 25402 w 705"/>
                <a:gd name="connsiteY5" fmla="*/ 1422404 h 19755"/>
                <a:gd name="connisteX6" fmla="*/ 25402 w 705"/>
                <a:gd name="connsiteY6" fmla="*/ 1422404 h 19755"/>
                <a:gd name="connisteX7" fmla="*/ 0 w 705"/>
                <a:gd name="connsiteY7" fmla="*/ 1397002 h 19755"/>
                <a:gd name="connisteX8" fmla="*/ 0 w 705"/>
                <a:gd name="connsiteY8" fmla="*/ 25402 h 19755"/>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0804" h="1422404">
                  <a:moveTo>
                    <a:pt x="0" y="25402"/>
                  </a:moveTo>
                  <a:cubicBezTo>
                    <a:pt x="0" y="11375"/>
                    <a:pt x="11375" y="0"/>
                    <a:pt x="25402" y="0"/>
                  </a:cubicBezTo>
                  <a:lnTo>
                    <a:pt x="25402" y="0"/>
                  </a:lnTo>
                  <a:cubicBezTo>
                    <a:pt x="39429" y="0"/>
                    <a:pt x="50804" y="11375"/>
                    <a:pt x="50804" y="25402"/>
                  </a:cubicBezTo>
                  <a:lnTo>
                    <a:pt x="50804" y="1397002"/>
                  </a:lnTo>
                  <a:cubicBezTo>
                    <a:pt x="50804" y="1411038"/>
                    <a:pt x="39429" y="1422404"/>
                    <a:pt x="25402" y="1422404"/>
                  </a:cubicBezTo>
                  <a:lnTo>
                    <a:pt x="25402" y="1422404"/>
                  </a:lnTo>
                  <a:cubicBezTo>
                    <a:pt x="11375" y="1422404"/>
                    <a:pt x="0" y="1411038"/>
                    <a:pt x="0" y="1397002"/>
                  </a:cubicBezTo>
                  <a:lnTo>
                    <a:pt x="0" y="25402"/>
                  </a:lnTo>
                  <a:close/>
                </a:path>
              </a:pathLst>
            </a:custGeom>
            <a:gradFill>
              <a:gsLst>
                <a:gs pos="0">
                  <a:schemeClr val="accent4"/>
                </a:gs>
                <a:gs pos="100000">
                  <a:schemeClr val="accent5"/>
                </a:gs>
              </a:gsLst>
              <a:lin ang="5400000"/>
            </a:gradFill>
            <a:ln w="0">
              <a:noFill/>
            </a:ln>
            <a:extLst>
              <a:ext uri="{91240B29-F687-4F45-9708-019B960494DF}">
                <a14:hiddenLine xmlns:a14="http://schemas.microsoft.com/office/drawing/2010/main" w="0">
                  <a:pattFill prst="pct5">
                    <a:fgClr>
                      <a:schemeClr val="accent1">
                        <a:lumMod val="75000"/>
                      </a:schemeClr>
                    </a:fgClr>
                  </a:pattFill>
                </a14:hiddenLine>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0" name="文本框 9"/>
            <p:cNvSpPr txBox="1"/>
            <p:nvPr>
              <p:custDataLst>
                <p:tags r:id="rId10"/>
              </p:custDataLst>
            </p:nvPr>
          </p:nvSpPr>
          <p:spPr>
            <a:xfrm>
              <a:off x="1200" y="7600"/>
              <a:ext cx="3840" cy="640"/>
            </a:xfrm>
            <a:prstGeom prst="rect">
              <a:avLst/>
            </a:prstGeom>
            <a:noFill/>
          </p:spPr>
          <p:txBody>
            <a:bodyPr wrap="square" lIns="0" tIns="0" rIns="0" bIns="0" rtlCol="0" anchor="t">
              <a:noAutofit/>
            </a:bodyPr>
            <a:p>
              <a:pPr algn="l">
                <a:lnSpc>
                  <a:spcPct val="111000"/>
                </a:lnSpc>
              </a:pPr>
              <a:endParaRPr lang="zh-CN" altLang="en-US" sz="2400">
                <a:solidFill>
                  <a:schemeClr val="tx1"/>
                </a:solidFill>
                <a:latin typeface="Microsoft YaHei UI" panose="020B0503020204020204" charset="-122"/>
                <a:ea typeface="Microsoft YaHei UI" panose="020B0503020204020204" charset="-122"/>
              </a:endParaRPr>
            </a:p>
          </p:txBody>
        </p:sp>
        <p:sp>
          <p:nvSpPr>
            <p:cNvPr id="11" name="文本框 10"/>
            <p:cNvSpPr txBox="1"/>
            <p:nvPr>
              <p:custDataLst>
                <p:tags r:id="rId11"/>
              </p:custDataLst>
            </p:nvPr>
          </p:nvSpPr>
          <p:spPr>
            <a:xfrm>
              <a:off x="1200" y="7600"/>
              <a:ext cx="3800" cy="2240"/>
            </a:xfrm>
            <a:prstGeom prst="rect">
              <a:avLst/>
            </a:prstGeom>
            <a:noFill/>
          </p:spPr>
          <p:txBody>
            <a:bodyPr wrap="square" lIns="0" tIns="0" rIns="0" bIns="0" rtlCol="0" anchor="t">
              <a:noAutofit/>
            </a:bodyPr>
            <a:p>
              <a:pPr algn="l">
                <a:lnSpc>
                  <a:spcPct val="125000"/>
                </a:lnSpc>
              </a:pPr>
              <a:r>
                <a:rPr lang="zh-CN" altLang="en-US" sz="2000">
                  <a:solidFill>
                    <a:schemeClr val="tx1"/>
                  </a:solidFill>
                  <a:latin typeface="Microsoft YaHei UI" panose="020B0503020204020204" charset="-122"/>
                  <a:ea typeface="Microsoft YaHei UI" panose="020B0503020204020204" charset="-122"/>
                </a:rPr>
                <a:t>以运送货物为主，在可视化机器人上放置一定的货物来检测对其控制能力。</a:t>
              </a:r>
              <a:endParaRPr lang="zh-CN" altLang="en-US" sz="2000">
                <a:solidFill>
                  <a:schemeClr val="tx1"/>
                </a:solidFill>
                <a:latin typeface="Microsoft YaHei UI" panose="020B0503020204020204" charset="-122"/>
                <a:ea typeface="Microsoft YaHei UI" panose="020B0503020204020204" charset="-122"/>
              </a:endParaRPr>
            </a:p>
          </p:txBody>
        </p:sp>
        <p:sp>
          <p:nvSpPr>
            <p:cNvPr id="15" name="任意多边形 14"/>
            <p:cNvSpPr/>
            <p:nvPr>
              <p:custDataLst>
                <p:tags r:id="rId12"/>
              </p:custDataLst>
            </p:nvPr>
          </p:nvSpPr>
          <p:spPr>
            <a:xfrm>
              <a:off x="9840" y="7600"/>
              <a:ext cx="81" cy="2240"/>
            </a:xfrm>
            <a:custGeom>
              <a:avLst/>
              <a:gdLst>
                <a:gd name="connisteX0" fmla="*/ 0 w 705"/>
                <a:gd name="connsiteY0" fmla="*/ 25402 h 19755"/>
                <a:gd name="connisteX1" fmla="*/ 25402 w 705"/>
                <a:gd name="connsiteY1" fmla="*/ 0 h 19755"/>
                <a:gd name="connisteX2" fmla="*/ 25402 w 705"/>
                <a:gd name="connsiteY2" fmla="*/ 0 h 19755"/>
                <a:gd name="connisteX3" fmla="*/ 50804 w 705"/>
                <a:gd name="connsiteY3" fmla="*/ 25402 h 19755"/>
                <a:gd name="connisteX4" fmla="*/ 50804 w 705"/>
                <a:gd name="connsiteY4" fmla="*/ 1397002 h 19755"/>
                <a:gd name="connisteX5" fmla="*/ 25402 w 705"/>
                <a:gd name="connsiteY5" fmla="*/ 1422404 h 19755"/>
                <a:gd name="connisteX6" fmla="*/ 25402 w 705"/>
                <a:gd name="connsiteY6" fmla="*/ 1422404 h 19755"/>
                <a:gd name="connisteX7" fmla="*/ 0 w 705"/>
                <a:gd name="connsiteY7" fmla="*/ 1397002 h 19755"/>
                <a:gd name="connisteX8" fmla="*/ 0 w 705"/>
                <a:gd name="connsiteY8" fmla="*/ 25402 h 19755"/>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0804" h="1422404">
                  <a:moveTo>
                    <a:pt x="0" y="25402"/>
                  </a:moveTo>
                  <a:cubicBezTo>
                    <a:pt x="0" y="11375"/>
                    <a:pt x="11375" y="0"/>
                    <a:pt x="25402" y="0"/>
                  </a:cubicBezTo>
                  <a:lnTo>
                    <a:pt x="25402" y="0"/>
                  </a:lnTo>
                  <a:cubicBezTo>
                    <a:pt x="39429" y="0"/>
                    <a:pt x="50804" y="11375"/>
                    <a:pt x="50804" y="25402"/>
                  </a:cubicBezTo>
                  <a:lnTo>
                    <a:pt x="50804" y="1397002"/>
                  </a:lnTo>
                  <a:cubicBezTo>
                    <a:pt x="50804" y="1411038"/>
                    <a:pt x="39429" y="1422404"/>
                    <a:pt x="25402" y="1422404"/>
                  </a:cubicBezTo>
                  <a:lnTo>
                    <a:pt x="25402" y="1422404"/>
                  </a:lnTo>
                  <a:cubicBezTo>
                    <a:pt x="11375" y="1422404"/>
                    <a:pt x="0" y="1411038"/>
                    <a:pt x="0" y="1397002"/>
                  </a:cubicBezTo>
                  <a:lnTo>
                    <a:pt x="0" y="25402"/>
                  </a:lnTo>
                  <a:close/>
                </a:path>
              </a:pathLst>
            </a:custGeom>
            <a:gradFill>
              <a:gsLst>
                <a:gs pos="0">
                  <a:schemeClr val="accent4"/>
                </a:gs>
                <a:gs pos="100000">
                  <a:schemeClr val="accent5"/>
                </a:gs>
              </a:gsLst>
              <a:lin ang="5400000"/>
            </a:gradFill>
            <a:ln w="0">
              <a:noFill/>
            </a:ln>
            <a:extLst>
              <a:ext uri="{91240B29-F687-4F45-9708-019B960494DF}">
                <a14:hiddenLine xmlns:a14="http://schemas.microsoft.com/office/drawing/2010/main" w="0">
                  <a:pattFill prst="pct5">
                    <a:fgClr>
                      <a:schemeClr val="accent1">
                        <a:lumMod val="75000"/>
                      </a:schemeClr>
                    </a:fgClr>
                  </a:pattFill>
                </a14:hiddenLine>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3" name="文本框 12"/>
            <p:cNvSpPr txBox="1"/>
            <p:nvPr>
              <p:custDataLst>
                <p:tags r:id="rId13"/>
              </p:custDataLst>
            </p:nvPr>
          </p:nvSpPr>
          <p:spPr>
            <a:xfrm>
              <a:off x="5640" y="7600"/>
              <a:ext cx="3840" cy="640"/>
            </a:xfrm>
            <a:prstGeom prst="rect">
              <a:avLst/>
            </a:prstGeom>
            <a:noFill/>
          </p:spPr>
          <p:txBody>
            <a:bodyPr wrap="square" lIns="0" tIns="0" rIns="0" bIns="0" rtlCol="0" anchor="t">
              <a:noAutofit/>
            </a:bodyPr>
            <a:p>
              <a:pPr algn="l">
                <a:lnSpc>
                  <a:spcPct val="111000"/>
                </a:lnSpc>
              </a:pPr>
              <a:endParaRPr lang="zh-CN" altLang="en-US" sz="2400">
                <a:solidFill>
                  <a:schemeClr val="tx1"/>
                </a:solidFill>
                <a:latin typeface="Microsoft YaHei UI" panose="020B0503020204020204" charset="-122"/>
                <a:ea typeface="Microsoft YaHei UI" panose="020B0503020204020204" charset="-122"/>
              </a:endParaRPr>
            </a:p>
          </p:txBody>
        </p:sp>
        <p:sp>
          <p:nvSpPr>
            <p:cNvPr id="14" name="文本框 13"/>
            <p:cNvSpPr txBox="1"/>
            <p:nvPr>
              <p:custDataLst>
                <p:tags r:id="rId14"/>
              </p:custDataLst>
            </p:nvPr>
          </p:nvSpPr>
          <p:spPr>
            <a:xfrm>
              <a:off x="5640" y="7600"/>
              <a:ext cx="3800" cy="2240"/>
            </a:xfrm>
            <a:prstGeom prst="rect">
              <a:avLst/>
            </a:prstGeom>
            <a:noFill/>
          </p:spPr>
          <p:txBody>
            <a:bodyPr wrap="square" lIns="0" tIns="0" rIns="0" bIns="0" rtlCol="0" anchor="t">
              <a:noAutofit/>
            </a:bodyPr>
            <a:p>
              <a:pPr algn="l">
                <a:lnSpc>
                  <a:spcPct val="125000"/>
                </a:lnSpc>
              </a:pPr>
              <a:r>
                <a:rPr lang="zh-CN" altLang="en-US" sz="2000">
                  <a:solidFill>
                    <a:schemeClr val="tx1"/>
                  </a:solidFill>
                  <a:latin typeface="Microsoft YaHei UI" panose="020B0503020204020204" charset="-122"/>
                  <a:ea typeface="Microsoft YaHei UI" panose="020B0503020204020204" charset="-122"/>
                </a:rPr>
                <a:t>过程历经弯道直行，控制机器人稳步通过。</a:t>
              </a:r>
              <a:endParaRPr lang="zh-CN" altLang="en-US" sz="2000">
                <a:solidFill>
                  <a:schemeClr val="tx1"/>
                </a:solidFill>
                <a:latin typeface="Microsoft YaHei UI" panose="020B0503020204020204" charset="-122"/>
                <a:ea typeface="Microsoft YaHei UI" panose="020B0503020204020204" charset="-122"/>
              </a:endParaRPr>
            </a:p>
          </p:txBody>
        </p:sp>
        <p:sp>
          <p:nvSpPr>
            <p:cNvPr id="18" name="任意多边形 17"/>
            <p:cNvSpPr/>
            <p:nvPr>
              <p:custDataLst>
                <p:tags r:id="rId15"/>
              </p:custDataLst>
            </p:nvPr>
          </p:nvSpPr>
          <p:spPr>
            <a:xfrm>
              <a:off x="14280" y="7600"/>
              <a:ext cx="80" cy="2240"/>
            </a:xfrm>
            <a:custGeom>
              <a:avLst/>
              <a:gdLst>
                <a:gd name="connisteX0" fmla="*/ 0 w 705"/>
                <a:gd name="connsiteY0" fmla="*/ 25402 h 19755"/>
                <a:gd name="connisteX1" fmla="*/ 25402 w 705"/>
                <a:gd name="connsiteY1" fmla="*/ 0 h 19755"/>
                <a:gd name="connisteX2" fmla="*/ 25402 w 705"/>
                <a:gd name="connsiteY2" fmla="*/ 0 h 19755"/>
                <a:gd name="connisteX3" fmla="*/ 50804 w 705"/>
                <a:gd name="connsiteY3" fmla="*/ 25402 h 19755"/>
                <a:gd name="connisteX4" fmla="*/ 50804 w 705"/>
                <a:gd name="connsiteY4" fmla="*/ 1397002 h 19755"/>
                <a:gd name="connisteX5" fmla="*/ 25402 w 705"/>
                <a:gd name="connsiteY5" fmla="*/ 1422404 h 19755"/>
                <a:gd name="connisteX6" fmla="*/ 25402 w 705"/>
                <a:gd name="connsiteY6" fmla="*/ 1422404 h 19755"/>
                <a:gd name="connisteX7" fmla="*/ 0 w 705"/>
                <a:gd name="connsiteY7" fmla="*/ 1397002 h 19755"/>
                <a:gd name="connisteX8" fmla="*/ 0 w 705"/>
                <a:gd name="connsiteY8" fmla="*/ 25402 h 19755"/>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50804" h="1422404">
                  <a:moveTo>
                    <a:pt x="0" y="25402"/>
                  </a:moveTo>
                  <a:cubicBezTo>
                    <a:pt x="0" y="11375"/>
                    <a:pt x="11375" y="0"/>
                    <a:pt x="25402" y="0"/>
                  </a:cubicBezTo>
                  <a:lnTo>
                    <a:pt x="25402" y="0"/>
                  </a:lnTo>
                  <a:cubicBezTo>
                    <a:pt x="39429" y="0"/>
                    <a:pt x="50804" y="11375"/>
                    <a:pt x="50804" y="25402"/>
                  </a:cubicBezTo>
                  <a:lnTo>
                    <a:pt x="50804" y="1397002"/>
                  </a:lnTo>
                  <a:cubicBezTo>
                    <a:pt x="50804" y="1411038"/>
                    <a:pt x="39429" y="1422404"/>
                    <a:pt x="25402" y="1422404"/>
                  </a:cubicBezTo>
                  <a:lnTo>
                    <a:pt x="25402" y="1422404"/>
                  </a:lnTo>
                  <a:cubicBezTo>
                    <a:pt x="11375" y="1422404"/>
                    <a:pt x="0" y="1411038"/>
                    <a:pt x="0" y="1397002"/>
                  </a:cubicBezTo>
                  <a:lnTo>
                    <a:pt x="0" y="25402"/>
                  </a:lnTo>
                  <a:close/>
                </a:path>
              </a:pathLst>
            </a:custGeom>
            <a:gradFill>
              <a:gsLst>
                <a:gs pos="0">
                  <a:schemeClr val="accent4"/>
                </a:gs>
                <a:gs pos="100000">
                  <a:schemeClr val="accent5"/>
                </a:gs>
              </a:gsLst>
              <a:lin ang="5400000"/>
            </a:gradFill>
            <a:ln w="0">
              <a:noFill/>
            </a:ln>
            <a:extLst>
              <a:ext uri="{91240B29-F687-4F45-9708-019B960494DF}">
                <a14:hiddenLine xmlns:a14="http://schemas.microsoft.com/office/drawing/2010/main" w="0">
                  <a:pattFill prst="pct5">
                    <a:fgClr>
                      <a:schemeClr val="accent1">
                        <a:lumMod val="75000"/>
                      </a:schemeClr>
                    </a:fgClr>
                  </a:pattFill>
                </a14:hiddenLine>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16" name="文本框 15"/>
            <p:cNvSpPr txBox="1"/>
            <p:nvPr>
              <p:custDataLst>
                <p:tags r:id="rId16"/>
              </p:custDataLst>
            </p:nvPr>
          </p:nvSpPr>
          <p:spPr>
            <a:xfrm>
              <a:off x="10080" y="7600"/>
              <a:ext cx="3840" cy="640"/>
            </a:xfrm>
            <a:prstGeom prst="rect">
              <a:avLst/>
            </a:prstGeom>
            <a:noFill/>
          </p:spPr>
          <p:txBody>
            <a:bodyPr wrap="square" lIns="0" tIns="0" rIns="0" bIns="0" rtlCol="0" anchor="t">
              <a:noAutofit/>
            </a:bodyPr>
            <a:p>
              <a:pPr algn="l">
                <a:lnSpc>
                  <a:spcPct val="111000"/>
                </a:lnSpc>
              </a:pPr>
              <a:endParaRPr lang="zh-CN" altLang="en-US" sz="2400">
                <a:solidFill>
                  <a:schemeClr val="tx1"/>
                </a:solidFill>
                <a:latin typeface="Microsoft YaHei UI" panose="020B0503020204020204" charset="-122"/>
                <a:ea typeface="Microsoft YaHei UI" panose="020B0503020204020204" charset="-122"/>
              </a:endParaRPr>
            </a:p>
          </p:txBody>
        </p:sp>
        <p:sp>
          <p:nvSpPr>
            <p:cNvPr id="17" name="文本框 16"/>
            <p:cNvSpPr txBox="1"/>
            <p:nvPr>
              <p:custDataLst>
                <p:tags r:id="rId17"/>
              </p:custDataLst>
            </p:nvPr>
          </p:nvSpPr>
          <p:spPr>
            <a:xfrm>
              <a:off x="10080" y="7600"/>
              <a:ext cx="3800" cy="2240"/>
            </a:xfrm>
            <a:prstGeom prst="rect">
              <a:avLst/>
            </a:prstGeom>
            <a:noFill/>
          </p:spPr>
          <p:txBody>
            <a:bodyPr wrap="square" lIns="0" tIns="0" rIns="0" bIns="0" rtlCol="0" anchor="t">
              <a:noAutofit/>
            </a:bodyPr>
            <a:p>
              <a:pPr algn="l">
                <a:lnSpc>
                  <a:spcPct val="125000"/>
                </a:lnSpc>
              </a:pPr>
              <a:r>
                <a:rPr lang="zh-CN" altLang="en-US" sz="2000">
                  <a:solidFill>
                    <a:schemeClr val="tx1"/>
                  </a:solidFill>
                  <a:latin typeface="Microsoft YaHei UI" panose="020B0503020204020204" charset="-122"/>
                  <a:ea typeface="Microsoft YaHei UI" panose="020B0503020204020204" charset="-122"/>
                </a:rPr>
                <a:t>通过视觉识别自动检测仓库的位置，以及选择对应表识操作</a:t>
              </a:r>
              <a:endParaRPr lang="zh-CN" altLang="en-US" sz="2000">
                <a:solidFill>
                  <a:schemeClr val="tx1"/>
                </a:solidFill>
                <a:latin typeface="Microsoft YaHei UI" panose="020B0503020204020204" charset="-122"/>
                <a:ea typeface="Microsoft YaHei UI" panose="020B0503020204020204" charset="-122"/>
              </a:endParaRPr>
            </a:p>
          </p:txBody>
        </p:sp>
        <p:sp>
          <p:nvSpPr>
            <p:cNvPr id="19" name="文本框 18"/>
            <p:cNvSpPr txBox="1"/>
            <p:nvPr>
              <p:custDataLst>
                <p:tags r:id="rId18"/>
              </p:custDataLst>
            </p:nvPr>
          </p:nvSpPr>
          <p:spPr>
            <a:xfrm>
              <a:off x="14520" y="7600"/>
              <a:ext cx="3840" cy="640"/>
            </a:xfrm>
            <a:prstGeom prst="rect">
              <a:avLst/>
            </a:prstGeom>
            <a:noFill/>
          </p:spPr>
          <p:txBody>
            <a:bodyPr wrap="square" lIns="0" tIns="0" rIns="0" bIns="0" rtlCol="0" anchor="t">
              <a:noAutofit/>
            </a:bodyPr>
            <a:p>
              <a:pPr algn="l">
                <a:lnSpc>
                  <a:spcPct val="111000"/>
                </a:lnSpc>
              </a:pPr>
              <a:endParaRPr lang="zh-CN" altLang="en-US" sz="2400">
                <a:solidFill>
                  <a:schemeClr val="tx1"/>
                </a:solidFill>
                <a:latin typeface="Microsoft YaHei UI" panose="020B0503020204020204" charset="-122"/>
                <a:ea typeface="Microsoft YaHei UI" panose="020B0503020204020204" charset="-122"/>
              </a:endParaRPr>
            </a:p>
          </p:txBody>
        </p:sp>
        <p:sp>
          <p:nvSpPr>
            <p:cNvPr id="20" name="文本框 19"/>
            <p:cNvSpPr txBox="1"/>
            <p:nvPr>
              <p:custDataLst>
                <p:tags r:id="rId19"/>
              </p:custDataLst>
            </p:nvPr>
          </p:nvSpPr>
          <p:spPr>
            <a:xfrm>
              <a:off x="14520" y="7600"/>
              <a:ext cx="3800" cy="2240"/>
            </a:xfrm>
            <a:prstGeom prst="rect">
              <a:avLst/>
            </a:prstGeom>
            <a:noFill/>
          </p:spPr>
          <p:txBody>
            <a:bodyPr wrap="square" lIns="0" tIns="0" rIns="0" bIns="0" rtlCol="0" anchor="t">
              <a:noAutofit/>
            </a:bodyPr>
            <a:p>
              <a:pPr algn="l">
                <a:lnSpc>
                  <a:spcPct val="125000"/>
                </a:lnSpc>
              </a:pPr>
              <a:r>
                <a:rPr lang="zh-CN" altLang="en-US" sz="2000">
                  <a:solidFill>
                    <a:schemeClr val="tx1"/>
                  </a:solidFill>
                  <a:latin typeface="Microsoft YaHei UI" panose="020B0503020204020204" charset="-122"/>
                  <a:ea typeface="Microsoft YaHei UI" panose="020B0503020204020204" charset="-122"/>
                </a:rPr>
                <a:t>历经坡道，限高杆等需要进行身位调整的操作以确保能够较稳定的通过</a:t>
              </a:r>
              <a:endParaRPr lang="zh-CN" altLang="en-US" sz="2000">
                <a:solidFill>
                  <a:schemeClr val="tx1"/>
                </a:solidFill>
                <a:latin typeface="Microsoft YaHei UI" panose="020B0503020204020204" charset="-122"/>
                <a:ea typeface="Microsoft YaHei UI" panose="020B0503020204020204" charset="-122"/>
              </a:endParaRPr>
            </a:p>
          </p:txBody>
        </p:sp>
      </p:grpSp>
    </p:spTree>
    <p:custDataLst>
      <p:tags r:id="rId20"/>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任意多边形 2"/>
          <p:cNvSpPr/>
          <p:nvPr>
            <p:custDataLst>
              <p:tags r:id="rId1"/>
            </p:custDataLst>
          </p:nvPr>
        </p:nvSpPr>
        <p:spPr>
          <a:xfrm>
            <a:off x="0" y="0"/>
            <a:ext cx="12191365" cy="1828800"/>
          </a:xfrm>
          <a:custGeom>
            <a:avLst/>
            <a:gdLst>
              <a:gd name="connisteX0" fmla="*/ 0 w 169333"/>
              <a:gd name="connsiteY0" fmla="*/ 0 h 25400"/>
              <a:gd name="connisteX1" fmla="*/ 12191996 w 169333"/>
              <a:gd name="connsiteY1" fmla="*/ 0 h 25400"/>
              <a:gd name="connisteX2" fmla="*/ 12191996 w 169333"/>
              <a:gd name="connsiteY2" fmla="*/ 1320795 h 25400"/>
              <a:gd name="connisteX3" fmla="*/ 11684002 w 169333"/>
              <a:gd name="connsiteY3" fmla="*/ 1828800 h 25400"/>
              <a:gd name="connisteX4" fmla="*/ 508004 w 169333"/>
              <a:gd name="connsiteY4" fmla="*/ 1828800 h 25400"/>
              <a:gd name="connisteX5" fmla="*/ 0 w 169333"/>
              <a:gd name="connsiteY5" fmla="*/ 1320795 h 25400"/>
              <a:gd name="connisteX6" fmla="*/ 0 w 169333"/>
              <a:gd name="connsiteY6" fmla="*/ 0 h 254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12191997" h="1828800">
                <a:moveTo>
                  <a:pt x="0" y="0"/>
                </a:moveTo>
                <a:lnTo>
                  <a:pt x="12191997" y="0"/>
                </a:lnTo>
                <a:lnTo>
                  <a:pt x="12191997" y="1320796"/>
                </a:lnTo>
                <a:cubicBezTo>
                  <a:pt x="12191997" y="1601352"/>
                  <a:pt x="11964558" y="1828800"/>
                  <a:pt x="11684002" y="1828800"/>
                </a:cubicBezTo>
                <a:lnTo>
                  <a:pt x="508004" y="1828800"/>
                </a:lnTo>
                <a:cubicBezTo>
                  <a:pt x="227439" y="1828800"/>
                  <a:pt x="0" y="1601352"/>
                  <a:pt x="0" y="1320796"/>
                </a:cubicBezTo>
                <a:lnTo>
                  <a:pt x="0" y="0"/>
                </a:lnTo>
                <a:close/>
              </a:path>
            </a:pathLst>
          </a:custGeom>
          <a:gradFill>
            <a:gsLst>
              <a:gs pos="0">
                <a:schemeClr val="accent4"/>
              </a:gs>
              <a:gs pos="100000">
                <a:schemeClr val="accent5"/>
              </a:gs>
            </a:gsLst>
            <a:lin ang="5400000"/>
          </a:gradFill>
          <a:ln w="0">
            <a:noFill/>
          </a:ln>
          <a:extLst>
            <a:ext uri="{91240B29-F687-4F45-9708-019B960494DF}">
              <a14:hiddenLine xmlns:a14="http://schemas.microsoft.com/office/drawing/2010/main" w="0">
                <a:pattFill prst="pct5">
                  <a:fgClr>
                    <a:schemeClr val="accent1">
                      <a:lumMod val="75000"/>
                    </a:schemeClr>
                  </a:fgClr>
                </a:pattFill>
              </a14:hiddenLine>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4" name="任意多边形 3"/>
          <p:cNvSpPr/>
          <p:nvPr>
            <p:custDataLst>
              <p:tags r:id="rId2"/>
            </p:custDataLst>
          </p:nvPr>
        </p:nvSpPr>
        <p:spPr>
          <a:xfrm>
            <a:off x="0" y="406396"/>
            <a:ext cx="3479800" cy="1423035"/>
          </a:xfrm>
          <a:custGeom>
            <a:avLst/>
            <a:gdLst>
              <a:gd name="connisteX0" fmla="*/ 3479804 w 48330"/>
              <a:gd name="connsiteY0" fmla="*/ 1422404 h 19755"/>
              <a:gd name="connisteX1" fmla="*/ 506220 w 48330"/>
              <a:gd name="connsiteY1" fmla="*/ 1422404 h 19755"/>
              <a:gd name="connisteX2" fmla="*/ 0 w 48330"/>
              <a:gd name="connsiteY2" fmla="*/ 914400 h 19755"/>
              <a:gd name="connisteX3" fmla="*/ 0 w 48330"/>
              <a:gd name="connsiteY3" fmla="*/ 266995 h 19755"/>
              <a:gd name="connisteX4" fmla="*/ 1151659 w 48330"/>
              <a:gd name="connsiteY4" fmla="*/ 0 h 19755"/>
              <a:gd name="connisteX5" fmla="*/ 3479804 w 48330"/>
              <a:gd name="connsiteY5" fmla="*/ 1422404 h 19755"/>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Lst>
            <a:pathLst>
              <a:path w="3479804" h="1422404">
                <a:moveTo>
                  <a:pt x="3479804" y="1422404"/>
                </a:moveTo>
                <a:lnTo>
                  <a:pt x="506221" y="1422404"/>
                </a:lnTo>
                <a:cubicBezTo>
                  <a:pt x="226643" y="1422404"/>
                  <a:pt x="0" y="1194956"/>
                  <a:pt x="0" y="914400"/>
                </a:cubicBezTo>
                <a:lnTo>
                  <a:pt x="0" y="266996"/>
                </a:lnTo>
                <a:cubicBezTo>
                  <a:pt x="347582" y="96003"/>
                  <a:pt x="738451" y="0"/>
                  <a:pt x="1151659" y="0"/>
                </a:cubicBezTo>
                <a:cubicBezTo>
                  <a:pt x="2165080" y="0"/>
                  <a:pt x="3044111" y="577471"/>
                  <a:pt x="3479804" y="1422404"/>
                </a:cubicBezTo>
                <a:close/>
              </a:path>
            </a:pathLst>
          </a:custGeom>
          <a:solidFill>
            <a:schemeClr val="accent6">
              <a:alpha val="70000"/>
            </a:schemeClr>
          </a:solidFill>
          <a:ln w="0">
            <a:noFill/>
          </a:ln>
          <a:extLst>
            <a:ext uri="{91240B29-F687-4F45-9708-019B960494DF}">
              <a14:hiddenLine xmlns:a14="http://schemas.microsoft.com/office/drawing/2010/main" w="0">
                <a:pattFill prst="pct5">
                  <a:fgClr>
                    <a:schemeClr val="accent1">
                      <a:lumMod val="75000"/>
                    </a:schemeClr>
                  </a:fgClr>
                </a:pattFill>
              </a14:hiddenLine>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5" name="任意多边形 4"/>
          <p:cNvSpPr/>
          <p:nvPr>
            <p:custDataLst>
              <p:tags r:id="rId3"/>
            </p:custDataLst>
          </p:nvPr>
        </p:nvSpPr>
        <p:spPr>
          <a:xfrm>
            <a:off x="9753603" y="0"/>
            <a:ext cx="2438400" cy="1116965"/>
          </a:xfrm>
          <a:custGeom>
            <a:avLst/>
            <a:gdLst>
              <a:gd name="connisteX0" fmla="*/ 0 w 33866"/>
              <a:gd name="connsiteY0" fmla="*/ 0 h 15522"/>
              <a:gd name="connisteX1" fmla="*/ 2438403 w 33866"/>
              <a:gd name="connsiteY1" fmla="*/ 0 h 15522"/>
              <a:gd name="connisteX2" fmla="*/ 2438403 w 33866"/>
              <a:gd name="connsiteY2" fmla="*/ 939911 h 15522"/>
              <a:gd name="connisteX3" fmla="*/ 1657112 w 33866"/>
              <a:gd name="connsiteY3" fmla="*/ 1117597 h 15522"/>
              <a:gd name="connisteX4" fmla="*/ 0 w 33866"/>
              <a:gd name="connsiteY4" fmla="*/ 0 h 15522"/>
            </a:gdLst>
            <a:ahLst/>
            <a:cxnLst>
              <a:cxn ang="0">
                <a:pos x="connisteX0" y="connsiteY0"/>
              </a:cxn>
              <a:cxn ang="0">
                <a:pos x="connisteX1" y="connsiteY1"/>
              </a:cxn>
              <a:cxn ang="0">
                <a:pos x="connisteX2" y="connsiteY2"/>
              </a:cxn>
              <a:cxn ang="0">
                <a:pos x="connisteX3" y="connsiteY3"/>
              </a:cxn>
              <a:cxn ang="0">
                <a:pos x="connisteX4" y="connsiteY4"/>
              </a:cxn>
            </a:cxnLst>
            <a:pathLst>
              <a:path w="2438403" h="1117598">
                <a:moveTo>
                  <a:pt x="0" y="0"/>
                </a:moveTo>
                <a:lnTo>
                  <a:pt x="2438403" y="0"/>
                </a:lnTo>
                <a:lnTo>
                  <a:pt x="2438403" y="939912"/>
                </a:lnTo>
                <a:cubicBezTo>
                  <a:pt x="2202634" y="1053709"/>
                  <a:pt x="1937458" y="1117598"/>
                  <a:pt x="1657112" y="1117598"/>
                </a:cubicBezTo>
                <a:cubicBezTo>
                  <a:pt x="901790" y="1117598"/>
                  <a:pt x="256626" y="653805"/>
                  <a:pt x="0" y="0"/>
                </a:cubicBezTo>
                <a:close/>
              </a:path>
            </a:pathLst>
          </a:custGeom>
          <a:gradFill>
            <a:gsLst>
              <a:gs pos="0">
                <a:schemeClr val="accent6"/>
              </a:gs>
              <a:gs pos="100000">
                <a:schemeClr val="accent4"/>
              </a:gs>
            </a:gsLst>
            <a:lin ang="5400000"/>
          </a:gradFill>
          <a:ln w="0">
            <a:noFill/>
          </a:ln>
          <a:extLst>
            <a:ext uri="{91240B29-F687-4F45-9708-019B960494DF}">
              <a14:hiddenLine xmlns:a14="http://schemas.microsoft.com/office/drawing/2010/main" w="0">
                <a:pattFill prst="pct5">
                  <a:fgClr>
                    <a:schemeClr val="accent1">
                      <a:lumMod val="75000"/>
                    </a:schemeClr>
                  </a:fgClr>
                </a:pattFill>
              </a14:hiddenLine>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pic>
        <p:nvPicPr>
          <p:cNvPr id="6" name="图片 5" descr="C:/Users/30684/AppData/Roaming/Kingsoft/office6/wppai/generateppt/91f183d5-e773-4fb6-99de-bf6425a94bb7.jpg91f183d5-e773-4fb6-99de-bf6425a94bb7"/>
          <p:cNvPicPr preferRelativeResize="0">
            <a:picLocks noChangeAspect="1"/>
          </p:cNvPicPr>
          <p:nvPr>
            <p:custDataLst>
              <p:tags r:id="rId4"/>
            </p:custDataLst>
          </p:nvPr>
        </p:nvPicPr>
        <p:blipFill>
          <a:blip r:embed="rId5"/>
          <a:srcRect l="962" r="962"/>
          <a:stretch>
            <a:fillRect/>
          </a:stretch>
        </p:blipFill>
        <p:spPr>
          <a:xfrm>
            <a:off x="609603" y="609603"/>
            <a:ext cx="10972800" cy="3251200"/>
          </a:xfrm>
          <a:custGeom>
            <a:avLst/>
            <a:gdLst>
              <a:gd name="connisteX0" fmla="*/ 0 w 152400"/>
              <a:gd name="connsiteY0" fmla="*/ 304796 h 45155"/>
              <a:gd name="connisteX1" fmla="*/ 304796 w 152400"/>
              <a:gd name="connsiteY1" fmla="*/ 0 h 45155"/>
              <a:gd name="connisteX2" fmla="*/ 10668003 w 152400"/>
              <a:gd name="connsiteY2" fmla="*/ 0 h 45155"/>
              <a:gd name="connisteX3" fmla="*/ 10972800 w 152400"/>
              <a:gd name="connsiteY3" fmla="*/ 304796 h 45155"/>
              <a:gd name="connisteX4" fmla="*/ 10972800 w 152400"/>
              <a:gd name="connsiteY4" fmla="*/ 2946397 h 45155"/>
              <a:gd name="connisteX5" fmla="*/ 10668003 w 152400"/>
              <a:gd name="connsiteY5" fmla="*/ 3251204 h 45155"/>
              <a:gd name="connisteX6" fmla="*/ 304796 w 152400"/>
              <a:gd name="connsiteY6" fmla="*/ 3251204 h 45155"/>
              <a:gd name="connisteX7" fmla="*/ 0 w 152400"/>
              <a:gd name="connsiteY7" fmla="*/ 2946397 h 45155"/>
              <a:gd name="connisteX8" fmla="*/ 0 w 152400"/>
              <a:gd name="connsiteY8" fmla="*/ 304796 h 45155"/>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pathLst>
              <a:path w="10972800" h="3251204">
                <a:moveTo>
                  <a:pt x="0" y="304797"/>
                </a:moveTo>
                <a:cubicBezTo>
                  <a:pt x="0" y="136465"/>
                  <a:pt x="136465" y="0"/>
                  <a:pt x="304797" y="0"/>
                </a:cubicBezTo>
                <a:lnTo>
                  <a:pt x="10668003" y="0"/>
                </a:lnTo>
                <a:cubicBezTo>
                  <a:pt x="10836335" y="0"/>
                  <a:pt x="10972800" y="136465"/>
                  <a:pt x="10972800" y="304797"/>
                </a:cubicBezTo>
                <a:lnTo>
                  <a:pt x="10972800" y="2946398"/>
                </a:lnTo>
                <a:cubicBezTo>
                  <a:pt x="10972800" y="3114739"/>
                  <a:pt x="10836335" y="3251204"/>
                  <a:pt x="10668003" y="3251204"/>
                </a:cubicBezTo>
                <a:lnTo>
                  <a:pt x="304797" y="3251204"/>
                </a:lnTo>
                <a:cubicBezTo>
                  <a:pt x="136465" y="3251204"/>
                  <a:pt x="0" y="3114739"/>
                  <a:pt x="0" y="2946398"/>
                </a:cubicBezTo>
                <a:lnTo>
                  <a:pt x="0" y="304797"/>
                </a:lnTo>
                <a:close/>
              </a:path>
            </a:pathLst>
          </a:custGeom>
          <a:blipFill rotWithShape="1">
            <a:blip r:embed="rId6"/>
            <a:stretch>
              <a:fillRect/>
            </a:stretch>
          </a:blipFill>
          <a:ln w="0">
            <a:noFill/>
          </a:ln>
          <a:extLst>
            <a:ext uri="{91240B29-F687-4F45-9708-019B960494DF}">
              <a14:hiddenLine xmlns:a14="http://schemas.microsoft.com/office/drawing/2010/main" w="0">
                <a:pattFill prst="pct5">
                  <a:fgClr>
                    <a:prstClr val="black"/>
                  </a:fgClr>
                </a:pattFill>
              </a14:hiddenLine>
            </a:ext>
          </a:extLst>
        </p:spPr>
      </p:pic>
      <p:sp>
        <p:nvSpPr>
          <p:cNvPr id="2" name="标题 1"/>
          <p:cNvSpPr>
            <a:spLocks noGrp="1"/>
          </p:cNvSpPr>
          <p:nvPr>
            <p:ph type="title"/>
            <p:custDataLst>
              <p:tags r:id="rId7"/>
            </p:custDataLst>
          </p:nvPr>
        </p:nvSpPr>
        <p:spPr>
          <a:xfrm>
            <a:off x="609600" y="4380865"/>
            <a:ext cx="3140710" cy="1992630"/>
          </a:xfrm>
          <a:noFill/>
        </p:spPr>
        <p:txBody>
          <a:bodyPr lIns="0" tIns="0" rIns="0" bIns="0" anchor="t">
            <a:noAutofit/>
          </a:bodyPr>
          <a:p>
            <a:pPr algn="l">
              <a:lnSpc>
                <a:spcPct val="124000"/>
              </a:lnSpc>
            </a:pPr>
            <a:r>
              <a:rPr lang="zh-CN" altLang="en-US" sz="2400">
                <a:solidFill>
                  <a:schemeClr val="tx1"/>
                </a:solidFill>
                <a:latin typeface="Microsoft YaHei UI" panose="020B0503020204020204" charset="-122"/>
                <a:ea typeface="Microsoft YaHei UI" panose="020B0503020204020204" charset="-122"/>
              </a:rPr>
              <a:t>视觉模块：</a:t>
            </a:r>
            <a:br>
              <a:rPr lang="zh-CN" altLang="en-US" sz="2000">
                <a:solidFill>
                  <a:schemeClr val="tx1"/>
                </a:solidFill>
                <a:latin typeface="Microsoft YaHei UI" panose="020B0503020204020204" charset="-122"/>
                <a:ea typeface="Microsoft YaHei UI" panose="020B0503020204020204" charset="-122"/>
              </a:rPr>
            </a:br>
            <a:r>
              <a:rPr lang="zh-CN" altLang="en-US" sz="2000">
                <a:solidFill>
                  <a:schemeClr val="tx1"/>
                </a:solidFill>
                <a:latin typeface="Microsoft YaHei UI" panose="020B0503020204020204" charset="-122"/>
                <a:ea typeface="Microsoft YaHei UI" panose="020B0503020204020204" charset="-122"/>
              </a:rPr>
              <a:t>引入</a:t>
            </a:r>
            <a:r>
              <a:rPr lang="en-US" altLang="zh-CN" sz="2000">
                <a:solidFill>
                  <a:schemeClr val="tx1"/>
                </a:solidFill>
                <a:latin typeface="Microsoft YaHei UI" panose="020B0503020204020204" charset="-122"/>
                <a:ea typeface="Microsoft YaHei UI" panose="020B0503020204020204" charset="-122"/>
              </a:rPr>
              <a:t>RGB</a:t>
            </a:r>
            <a:r>
              <a:rPr lang="zh-CN" altLang="en-US" sz="2000">
                <a:solidFill>
                  <a:schemeClr val="tx1"/>
                </a:solidFill>
                <a:latin typeface="Microsoft YaHei UI" panose="020B0503020204020204" charset="-122"/>
                <a:ea typeface="Microsoft YaHei UI" panose="020B0503020204020204" charset="-122"/>
              </a:rPr>
              <a:t>相机，激光雷达等自动检测识别路面以及一系列随机变化的场景并做出</a:t>
            </a:r>
            <a:r>
              <a:rPr lang="zh-CN" altLang="en-US" sz="2000">
                <a:solidFill>
                  <a:schemeClr val="tx1"/>
                </a:solidFill>
                <a:latin typeface="Microsoft YaHei UI" panose="020B0503020204020204" charset="-122"/>
                <a:ea typeface="Microsoft YaHei UI" panose="020B0503020204020204" charset="-122"/>
              </a:rPr>
              <a:t>相应操作。</a:t>
            </a:r>
            <a:endParaRPr lang="zh-CN" altLang="en-US" sz="2000">
              <a:solidFill>
                <a:schemeClr val="tx1"/>
              </a:solidFill>
              <a:latin typeface="Microsoft YaHei UI" panose="020B0503020204020204" charset="-122"/>
              <a:ea typeface="Microsoft YaHei UI" panose="020B0503020204020204" charset="-122"/>
            </a:endParaRPr>
          </a:p>
        </p:txBody>
      </p:sp>
      <p:grpSp>
        <p:nvGrpSpPr>
          <p:cNvPr id="15" name="组合 14"/>
          <p:cNvGrpSpPr/>
          <p:nvPr/>
        </p:nvGrpSpPr>
        <p:grpSpPr>
          <a:xfrm>
            <a:off x="3773375" y="4380865"/>
            <a:ext cx="7885225" cy="1993265"/>
            <a:chOff x="6505" y="6899"/>
            <a:chExt cx="11855" cy="3139"/>
          </a:xfrm>
        </p:grpSpPr>
        <p:sp>
          <p:nvSpPr>
            <p:cNvPr id="9" name="文本框 8"/>
            <p:cNvSpPr txBox="1"/>
            <p:nvPr>
              <p:custDataLst>
                <p:tags r:id="rId8"/>
              </p:custDataLst>
            </p:nvPr>
          </p:nvSpPr>
          <p:spPr>
            <a:xfrm>
              <a:off x="7320" y="7040"/>
              <a:ext cx="3440" cy="640"/>
            </a:xfrm>
            <a:prstGeom prst="rect">
              <a:avLst/>
            </a:prstGeom>
            <a:noFill/>
          </p:spPr>
          <p:txBody>
            <a:bodyPr wrap="square" lIns="0" tIns="0" rIns="0" bIns="0" rtlCol="0" anchor="t">
              <a:noAutofit/>
            </a:bodyPr>
            <a:p>
              <a:pPr algn="l">
                <a:lnSpc>
                  <a:spcPct val="111000"/>
                </a:lnSpc>
              </a:pPr>
              <a:endParaRPr lang="zh-CN" altLang="en-US" sz="2400">
                <a:solidFill>
                  <a:schemeClr val="tx1"/>
                </a:solidFill>
                <a:latin typeface="Microsoft YaHei UI" panose="020B0503020204020204" charset="-122"/>
                <a:ea typeface="Microsoft YaHei UI" panose="020B0503020204020204" charset="-122"/>
              </a:endParaRPr>
            </a:p>
          </p:txBody>
        </p:sp>
        <p:sp>
          <p:nvSpPr>
            <p:cNvPr id="10" name="文本框 9"/>
            <p:cNvSpPr txBox="1"/>
            <p:nvPr>
              <p:custDataLst>
                <p:tags r:id="rId9"/>
              </p:custDataLst>
            </p:nvPr>
          </p:nvSpPr>
          <p:spPr>
            <a:xfrm>
              <a:off x="6505" y="6899"/>
              <a:ext cx="4077" cy="2930"/>
            </a:xfrm>
            <a:prstGeom prst="rect">
              <a:avLst/>
            </a:prstGeom>
            <a:noFill/>
          </p:spPr>
          <p:txBody>
            <a:bodyPr wrap="square" lIns="0" tIns="0" rIns="0" bIns="0" rtlCol="0" anchor="t">
              <a:noAutofit/>
            </a:bodyPr>
            <a:p>
              <a:pPr algn="l">
                <a:lnSpc>
                  <a:spcPct val="125000"/>
                </a:lnSpc>
              </a:pPr>
              <a:r>
                <a:rPr lang="zh-CN" altLang="en-US" sz="2400">
                  <a:solidFill>
                    <a:schemeClr val="tx1"/>
                  </a:solidFill>
                  <a:latin typeface="Microsoft YaHei UI" panose="020B0503020204020204" charset="-122"/>
                  <a:ea typeface="Microsoft YaHei UI" panose="020B0503020204020204" charset="-122"/>
                </a:rPr>
                <a:t>弯道模块：</a:t>
              </a:r>
              <a:endParaRPr lang="zh-CN" altLang="en-US" sz="2000">
                <a:solidFill>
                  <a:schemeClr val="tx1"/>
                </a:solidFill>
                <a:latin typeface="Microsoft YaHei UI" panose="020B0503020204020204" charset="-122"/>
                <a:ea typeface="Microsoft YaHei UI" panose="020B0503020204020204" charset="-122"/>
              </a:endParaRPr>
            </a:p>
            <a:p>
              <a:pPr algn="l">
                <a:lnSpc>
                  <a:spcPct val="125000"/>
                </a:lnSpc>
              </a:pPr>
              <a:r>
                <a:rPr lang="zh-CN" altLang="en-US" sz="2000">
                  <a:solidFill>
                    <a:schemeClr val="tx1"/>
                  </a:solidFill>
                  <a:latin typeface="Microsoft YaHei UI" panose="020B0503020204020204" charset="-122"/>
                  <a:ea typeface="Microsoft YaHei UI" panose="020B0503020204020204" charset="-122"/>
                </a:rPr>
                <a:t>通过视觉识别，再去前行过程中自动做出微调，并确保弯道能够较稳定的按照。</a:t>
              </a:r>
              <a:endParaRPr lang="zh-CN" altLang="en-US" sz="2000">
                <a:solidFill>
                  <a:schemeClr val="tx1"/>
                </a:solidFill>
                <a:latin typeface="Microsoft YaHei UI" panose="020B0503020204020204" charset="-122"/>
                <a:ea typeface="Microsoft YaHei UI" panose="020B0503020204020204" charset="-122"/>
              </a:endParaRPr>
            </a:p>
          </p:txBody>
        </p:sp>
        <p:sp>
          <p:nvSpPr>
            <p:cNvPr id="11" name="文本框 10"/>
            <p:cNvSpPr txBox="1"/>
            <p:nvPr>
              <p:custDataLst>
                <p:tags r:id="rId10"/>
              </p:custDataLst>
            </p:nvPr>
          </p:nvSpPr>
          <p:spPr>
            <a:xfrm>
              <a:off x="10760" y="6899"/>
              <a:ext cx="3456" cy="665"/>
            </a:xfrm>
            <a:prstGeom prst="rect">
              <a:avLst/>
            </a:prstGeom>
            <a:noFill/>
          </p:spPr>
          <p:txBody>
            <a:bodyPr wrap="square" lIns="0" tIns="0" rIns="0" bIns="0" rtlCol="0" anchor="t">
              <a:noAutofit/>
            </a:bodyPr>
            <a:p>
              <a:pPr algn="l">
                <a:lnSpc>
                  <a:spcPct val="111000"/>
                </a:lnSpc>
              </a:pPr>
              <a:r>
                <a:rPr lang="zh-CN" altLang="en-US" sz="2400">
                  <a:solidFill>
                    <a:schemeClr val="tx1"/>
                  </a:solidFill>
                  <a:latin typeface="Microsoft YaHei UI" panose="020B0503020204020204" charset="-122"/>
                  <a:ea typeface="Microsoft YaHei UI" panose="020B0503020204020204" charset="-122"/>
                </a:rPr>
                <a:t>坡路</a:t>
              </a:r>
              <a:r>
                <a:rPr lang="zh-CN" altLang="en-US" sz="2400">
                  <a:solidFill>
                    <a:schemeClr val="tx1"/>
                  </a:solidFill>
                  <a:latin typeface="Microsoft YaHei UI" panose="020B0503020204020204" charset="-122"/>
                  <a:ea typeface="Microsoft YaHei UI" panose="020B0503020204020204" charset="-122"/>
                </a:rPr>
                <a:t>模块：</a:t>
              </a:r>
              <a:endParaRPr lang="zh-CN" altLang="en-US" sz="2400">
                <a:solidFill>
                  <a:schemeClr val="tx1"/>
                </a:solidFill>
                <a:latin typeface="Microsoft YaHei UI" panose="020B0503020204020204" charset="-122"/>
                <a:ea typeface="Microsoft YaHei UI" panose="020B0503020204020204" charset="-122"/>
              </a:endParaRPr>
            </a:p>
          </p:txBody>
        </p:sp>
        <p:sp>
          <p:nvSpPr>
            <p:cNvPr id="12" name="文本框 11"/>
            <p:cNvSpPr txBox="1"/>
            <p:nvPr>
              <p:custDataLst>
                <p:tags r:id="rId11"/>
              </p:custDataLst>
            </p:nvPr>
          </p:nvSpPr>
          <p:spPr>
            <a:xfrm>
              <a:off x="10760" y="7565"/>
              <a:ext cx="3760" cy="2148"/>
            </a:xfrm>
            <a:prstGeom prst="rect">
              <a:avLst/>
            </a:prstGeom>
            <a:noFill/>
          </p:spPr>
          <p:txBody>
            <a:bodyPr wrap="square" lIns="0" tIns="0" rIns="0" bIns="0" rtlCol="0" anchor="t">
              <a:noAutofit/>
            </a:bodyPr>
            <a:p>
              <a:pPr algn="l">
                <a:lnSpc>
                  <a:spcPct val="125000"/>
                </a:lnSpc>
              </a:pPr>
              <a:r>
                <a:rPr lang="zh-CN" altLang="en-US" sz="2000">
                  <a:solidFill>
                    <a:schemeClr val="tx1"/>
                  </a:solidFill>
                  <a:latin typeface="Microsoft YaHei UI" panose="020B0503020204020204" charset="-122"/>
                  <a:ea typeface="Microsoft YaHei UI" panose="020B0503020204020204" charset="-122"/>
                </a:rPr>
                <a:t>在进行系统的研读后，经过对机器人步态以及各种</a:t>
              </a:r>
              <a:r>
                <a:rPr lang="en-US" altLang="zh-CN" sz="2000">
                  <a:solidFill>
                    <a:schemeClr val="tx1"/>
                  </a:solidFill>
                  <a:latin typeface="Microsoft YaHei UI" panose="020B0503020204020204" charset="-122"/>
                  <a:ea typeface="Microsoft YaHei UI" panose="020B0503020204020204" charset="-122"/>
                </a:rPr>
                <a:t>motion</a:t>
              </a:r>
              <a:r>
                <a:rPr lang="zh-CN" altLang="en-US" sz="2000">
                  <a:solidFill>
                    <a:schemeClr val="tx1"/>
                  </a:solidFill>
                  <a:latin typeface="Microsoft YaHei UI" panose="020B0503020204020204" charset="-122"/>
                  <a:ea typeface="Microsoft YaHei UI" panose="020B0503020204020204" charset="-122"/>
                </a:rPr>
                <a:t>的连接使用控制其通过此道。</a:t>
              </a:r>
              <a:endParaRPr lang="zh-CN" altLang="en-US" sz="2000">
                <a:solidFill>
                  <a:schemeClr val="tx1"/>
                </a:solidFill>
                <a:latin typeface="Microsoft YaHei UI" panose="020B0503020204020204" charset="-122"/>
                <a:ea typeface="Microsoft YaHei UI" panose="020B0503020204020204" charset="-122"/>
              </a:endParaRPr>
            </a:p>
          </p:txBody>
        </p:sp>
        <p:sp>
          <p:nvSpPr>
            <p:cNvPr id="13" name="文本框 12"/>
            <p:cNvSpPr txBox="1"/>
            <p:nvPr>
              <p:custDataLst>
                <p:tags r:id="rId12"/>
              </p:custDataLst>
            </p:nvPr>
          </p:nvSpPr>
          <p:spPr>
            <a:xfrm>
              <a:off x="14699" y="6899"/>
              <a:ext cx="3661" cy="665"/>
            </a:xfrm>
            <a:prstGeom prst="rect">
              <a:avLst/>
            </a:prstGeom>
            <a:noFill/>
          </p:spPr>
          <p:txBody>
            <a:bodyPr wrap="square" lIns="0" tIns="0" rIns="0" bIns="0" rtlCol="0" anchor="t">
              <a:noAutofit/>
            </a:bodyPr>
            <a:p>
              <a:pPr algn="l">
                <a:lnSpc>
                  <a:spcPct val="111000"/>
                </a:lnSpc>
              </a:pPr>
              <a:r>
                <a:rPr lang="zh-CN" altLang="en-US" sz="2400">
                  <a:solidFill>
                    <a:schemeClr val="tx1"/>
                  </a:solidFill>
                  <a:latin typeface="Microsoft YaHei UI" panose="020B0503020204020204" charset="-122"/>
                  <a:ea typeface="Microsoft YaHei UI" panose="020B0503020204020204" charset="-122"/>
                </a:rPr>
                <a:t>崎岖路面模</a:t>
              </a:r>
              <a:r>
                <a:rPr lang="zh-CN" altLang="en-US" sz="2400">
                  <a:solidFill>
                    <a:schemeClr val="tx1"/>
                  </a:solidFill>
                  <a:latin typeface="Microsoft YaHei UI" panose="020B0503020204020204" charset="-122"/>
                  <a:ea typeface="Microsoft YaHei UI" panose="020B0503020204020204" charset="-122"/>
                </a:rPr>
                <a:t>块：</a:t>
              </a:r>
              <a:endParaRPr lang="zh-CN" altLang="en-US" sz="2400">
                <a:solidFill>
                  <a:schemeClr val="tx1"/>
                </a:solidFill>
                <a:latin typeface="Microsoft YaHei UI" panose="020B0503020204020204" charset="-122"/>
                <a:ea typeface="Microsoft YaHei UI" panose="020B0503020204020204" charset="-122"/>
              </a:endParaRPr>
            </a:p>
          </p:txBody>
        </p:sp>
        <p:sp>
          <p:nvSpPr>
            <p:cNvPr id="14" name="文本框 13"/>
            <p:cNvSpPr txBox="1"/>
            <p:nvPr>
              <p:custDataLst>
                <p:tags r:id="rId13"/>
              </p:custDataLst>
            </p:nvPr>
          </p:nvSpPr>
          <p:spPr>
            <a:xfrm>
              <a:off x="14698" y="7565"/>
              <a:ext cx="3622" cy="2473"/>
            </a:xfrm>
            <a:prstGeom prst="rect">
              <a:avLst/>
            </a:prstGeom>
            <a:noFill/>
          </p:spPr>
          <p:txBody>
            <a:bodyPr wrap="square" lIns="0" tIns="0" rIns="0" bIns="0" rtlCol="0" anchor="t">
              <a:noAutofit/>
            </a:bodyPr>
            <a:p>
              <a:pPr algn="l">
                <a:lnSpc>
                  <a:spcPct val="125000"/>
                </a:lnSpc>
              </a:pPr>
              <a:r>
                <a:rPr lang="zh-CN" altLang="en-US" sz="2000">
                  <a:solidFill>
                    <a:schemeClr val="tx1"/>
                  </a:solidFill>
                  <a:latin typeface="Microsoft YaHei UI" panose="020B0503020204020204" charset="-122"/>
                  <a:ea typeface="Microsoft YaHei UI" panose="020B0503020204020204" charset="-122"/>
                </a:rPr>
                <a:t>引入相应</a:t>
              </a:r>
              <a:r>
                <a:rPr lang="en-US" altLang="zh-CN" sz="2000">
                  <a:solidFill>
                    <a:schemeClr val="tx1"/>
                  </a:solidFill>
                  <a:latin typeface="Microsoft YaHei UI" panose="020B0503020204020204" charset="-122"/>
                  <a:ea typeface="Microsoft YaHei UI" panose="020B0503020204020204" charset="-122"/>
                </a:rPr>
                <a:t>PID</a:t>
              </a:r>
              <a:r>
                <a:rPr lang="zh-CN" altLang="en-US" sz="2000">
                  <a:solidFill>
                    <a:schemeClr val="tx1"/>
                  </a:solidFill>
                  <a:latin typeface="Microsoft YaHei UI" panose="020B0503020204020204" charset="-122"/>
                  <a:ea typeface="Microsoft YaHei UI" panose="020B0503020204020204" charset="-122"/>
                </a:rPr>
                <a:t>算法，卡尔曼</a:t>
              </a:r>
              <a:r>
                <a:rPr lang="zh-CN" altLang="en-US" sz="2000">
                  <a:solidFill>
                    <a:schemeClr val="tx1"/>
                  </a:solidFill>
                  <a:latin typeface="Microsoft YaHei UI" panose="020B0503020204020204" charset="-122"/>
                  <a:ea typeface="Microsoft YaHei UI" panose="020B0503020204020204" charset="-122"/>
                </a:rPr>
                <a:t>滤波，控制机器人身态身形稳定通过，并且按照规定不</a:t>
              </a:r>
              <a:r>
                <a:rPr lang="zh-CN" altLang="en-US" sz="2000">
                  <a:solidFill>
                    <a:schemeClr val="tx1"/>
                  </a:solidFill>
                  <a:latin typeface="Microsoft YaHei UI" panose="020B0503020204020204" charset="-122"/>
                  <a:ea typeface="Microsoft YaHei UI" panose="020B0503020204020204" charset="-122"/>
                </a:rPr>
                <a:t>踩线。</a:t>
              </a:r>
              <a:endParaRPr lang="zh-CN" altLang="en-US" sz="2000">
                <a:solidFill>
                  <a:schemeClr val="tx1"/>
                </a:solidFill>
                <a:latin typeface="Microsoft YaHei UI" panose="020B0503020204020204" charset="-122"/>
                <a:ea typeface="Microsoft YaHei UI" panose="020B0503020204020204" charset="-122"/>
              </a:endParaRPr>
            </a:p>
          </p:txBody>
        </p:sp>
      </p:grpSp>
    </p:spTree>
    <p:custDataLst>
      <p:tags r:id="rId14"/>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custDataLst>
              <p:tags r:id="rId1"/>
            </p:custDataLst>
          </p:nvPr>
        </p:nvSpPr>
        <p:spPr>
          <a:xfrm>
            <a:off x="609603" y="609603"/>
            <a:ext cx="11112502" cy="761997"/>
          </a:xfrm>
          <a:noFill/>
        </p:spPr>
        <p:txBody>
          <a:bodyPr lIns="0" tIns="0" rIns="0" bIns="0" anchor="t">
            <a:noAutofit/>
          </a:bodyPr>
          <a:p>
            <a:pPr algn="l">
              <a:lnSpc>
                <a:spcPct val="114000"/>
              </a:lnSpc>
            </a:pPr>
            <a:r>
              <a:rPr lang="zh-CN" altLang="en-US" sz="4400">
                <a:solidFill>
                  <a:schemeClr val="tx1"/>
                </a:solidFill>
                <a:latin typeface="Microsoft YaHei UI" panose="020B0503020204020204" charset="-122"/>
                <a:ea typeface="Microsoft YaHei UI" panose="020B0503020204020204" charset="-122"/>
              </a:rPr>
              <a:t>心得</a:t>
            </a:r>
            <a:r>
              <a:rPr lang="zh-CN" altLang="en-US" sz="4400">
                <a:solidFill>
                  <a:schemeClr val="tx1"/>
                </a:solidFill>
                <a:latin typeface="Microsoft YaHei UI" panose="020B0503020204020204" charset="-122"/>
                <a:ea typeface="Microsoft YaHei UI" panose="020B0503020204020204" charset="-122"/>
              </a:rPr>
              <a:t>体会：</a:t>
            </a:r>
            <a:endParaRPr lang="zh-CN" altLang="en-US" sz="4400">
              <a:solidFill>
                <a:schemeClr val="tx1"/>
              </a:solidFill>
              <a:latin typeface="Microsoft YaHei UI" panose="020B0503020204020204" charset="-122"/>
              <a:ea typeface="Microsoft YaHei UI" panose="020B0503020204020204" charset="-122"/>
            </a:endParaRPr>
          </a:p>
        </p:txBody>
      </p:sp>
      <p:pic>
        <p:nvPicPr>
          <p:cNvPr id="3" name="图片 2"/>
          <p:cNvPicPr/>
          <p:nvPr>
            <p:custDataLst>
              <p:tags r:id="rId2"/>
            </p:custDataLst>
          </p:nvPr>
        </p:nvPicPr>
        <p:blipFill>
          <a:blip r:embed="rId3"/>
          <a:stretch>
            <a:fillRect/>
          </a:stretch>
        </p:blipFill>
        <p:spPr>
          <a:xfrm>
            <a:off x="761365" y="0"/>
            <a:ext cx="469900" cy="482600"/>
          </a:xfrm>
          <a:prstGeom prst="rect">
            <a:avLst/>
          </a:prstGeom>
          <a:noFill/>
          <a:ln>
            <a:noFill/>
          </a:ln>
        </p:spPr>
        <p:style>
          <a:lnRef idx="2">
            <a:schemeClr val="accent1">
              <a:lumMod val="75000"/>
            </a:schemeClr>
          </a:lnRef>
          <a:fillRef idx="1">
            <a:schemeClr val="accent1"/>
          </a:fillRef>
          <a:effectRef idx="0">
            <a:srgbClr val="FFFFFF"/>
          </a:effectRef>
          <a:fontRef idx="minor">
            <a:schemeClr val="lt1"/>
          </a:fontRef>
        </p:style>
      </p:pic>
      <p:sp>
        <p:nvSpPr>
          <p:cNvPr id="4" name="任意多边形 3"/>
          <p:cNvSpPr/>
          <p:nvPr>
            <p:custDataLst>
              <p:tags r:id="rId4"/>
            </p:custDataLst>
          </p:nvPr>
        </p:nvSpPr>
        <p:spPr>
          <a:xfrm>
            <a:off x="1003298" y="241301"/>
            <a:ext cx="342900" cy="342900"/>
          </a:xfrm>
          <a:custGeom>
            <a:avLst/>
            <a:gdLst>
              <a:gd name="connisteX0" fmla="*/ 0 w 4762"/>
              <a:gd name="connsiteY0" fmla="*/ 0 h 4762"/>
              <a:gd name="connisteX1" fmla="*/ 342900 w 4762"/>
              <a:gd name="connsiteY1" fmla="*/ 0 h 4762"/>
              <a:gd name="connisteX2" fmla="*/ 342900 w 4762"/>
              <a:gd name="connsiteY2" fmla="*/ 342900 h 4762"/>
              <a:gd name="connisteX3" fmla="*/ 0 w 4762"/>
              <a:gd name="connsiteY3" fmla="*/ 342900 h 4762"/>
              <a:gd name="connisteX4" fmla="*/ 0 w 4762"/>
              <a:gd name="connsiteY4" fmla="*/ 171450 h 4762"/>
              <a:gd name="connisteX5" fmla="*/ 0 w 4762"/>
              <a:gd name="connsiteY5" fmla="*/ 0 h 4762"/>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Lst>
            <a:pathLst>
              <a:path w="342900" h="342900">
                <a:moveTo>
                  <a:pt x="0" y="0"/>
                </a:moveTo>
                <a:lnTo>
                  <a:pt x="342900" y="0"/>
                </a:lnTo>
                <a:lnTo>
                  <a:pt x="342900" y="342900"/>
                </a:lnTo>
                <a:lnTo>
                  <a:pt x="0" y="342900"/>
                </a:lnTo>
                <a:lnTo>
                  <a:pt x="0" y="171450"/>
                </a:lnTo>
                <a:lnTo>
                  <a:pt x="0" y="0"/>
                </a:lnTo>
                <a:close/>
              </a:path>
            </a:pathLst>
          </a:custGeom>
          <a:solidFill>
            <a:schemeClr val="accent6"/>
          </a:solidFill>
          <a:ln w="0">
            <a:noFill/>
          </a:ln>
          <a:extLst>
            <a:ext uri="{91240B29-F687-4F45-9708-019B960494DF}">
              <a14:hiddenLine xmlns:a14="http://schemas.microsoft.com/office/drawing/2010/main" w="0">
                <a:pattFill prst="pct5">
                  <a:fgClr>
                    <a:schemeClr val="accent1">
                      <a:lumMod val="75000"/>
                    </a:schemeClr>
                  </a:fgClr>
                </a:pattFill>
              </a14:hiddenLine>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sz="1500"/>
          </a:p>
        </p:txBody>
      </p:sp>
      <p:grpSp>
        <p:nvGrpSpPr>
          <p:cNvPr id="17" name="组合 16"/>
          <p:cNvGrpSpPr/>
          <p:nvPr/>
        </p:nvGrpSpPr>
        <p:grpSpPr>
          <a:xfrm>
            <a:off x="609602" y="1828800"/>
            <a:ext cx="10972800" cy="4419597"/>
            <a:chOff x="960" y="2880"/>
            <a:chExt cx="17280" cy="6960"/>
          </a:xfrm>
        </p:grpSpPr>
        <p:pic>
          <p:nvPicPr>
            <p:cNvPr id="5" name="图片 4" descr="C:/Users/30684/AppData/Roaming/Kingsoft/office6/wppai/generateppt/add90b38-7cb7-415d-b910-c2e58fea6527.jpgadd90b38-7cb7-415d-b910-c2e58fea6527"/>
            <p:cNvPicPr preferRelativeResize="0">
              <a:picLocks noChangeAspect="1"/>
            </p:cNvPicPr>
            <p:nvPr>
              <p:custDataLst>
                <p:tags r:id="rId5"/>
              </p:custDataLst>
            </p:nvPr>
          </p:nvPicPr>
          <p:blipFill>
            <a:blip r:embed="rId6"/>
            <a:srcRect l="858" r="858"/>
            <a:stretch>
              <a:fillRect/>
            </a:stretch>
          </p:blipFill>
          <p:spPr>
            <a:xfrm>
              <a:off x="960" y="2880"/>
              <a:ext cx="8799" cy="3240"/>
            </a:xfrm>
            <a:custGeom>
              <a:avLst/>
              <a:gdLst>
                <a:gd name="connisteX0" fmla="*/ 0 w 77611"/>
                <a:gd name="connsiteY0" fmla="*/ 304796 h 28575"/>
                <a:gd name="connisteX1" fmla="*/ 304796 w 77611"/>
                <a:gd name="connsiteY1" fmla="*/ 0 h 28575"/>
                <a:gd name="connisteX2" fmla="*/ 5587998 w 77611"/>
                <a:gd name="connsiteY2" fmla="*/ 0 h 28575"/>
                <a:gd name="connisteX3" fmla="*/ 5587998 w 77611"/>
                <a:gd name="connsiteY3" fmla="*/ 2057400 h 28575"/>
                <a:gd name="connisteX4" fmla="*/ 304796 w 77611"/>
                <a:gd name="connsiteY4" fmla="*/ 2057400 h 28575"/>
                <a:gd name="connisteX5" fmla="*/ 0 w 77611"/>
                <a:gd name="connsiteY5" fmla="*/ 1752603 h 28575"/>
                <a:gd name="connisteX6" fmla="*/ 0 w 77611"/>
                <a:gd name="connsiteY6" fmla="*/ 304796 h 28575"/>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5587999" h="2057400">
                  <a:moveTo>
                    <a:pt x="0" y="304797"/>
                  </a:moveTo>
                  <a:cubicBezTo>
                    <a:pt x="0" y="136465"/>
                    <a:pt x="136465" y="0"/>
                    <a:pt x="304797" y="0"/>
                  </a:cubicBezTo>
                  <a:lnTo>
                    <a:pt x="5587999" y="0"/>
                  </a:lnTo>
                  <a:lnTo>
                    <a:pt x="5587999" y="2057400"/>
                  </a:lnTo>
                  <a:lnTo>
                    <a:pt x="304797" y="2057400"/>
                  </a:lnTo>
                  <a:cubicBezTo>
                    <a:pt x="136465" y="2057400"/>
                    <a:pt x="0" y="1920935"/>
                    <a:pt x="0" y="1752603"/>
                  </a:cubicBezTo>
                  <a:lnTo>
                    <a:pt x="0" y="304797"/>
                  </a:lnTo>
                  <a:close/>
                </a:path>
              </a:pathLst>
            </a:custGeom>
            <a:blipFill rotWithShape="1">
              <a:blip r:embed="rId7"/>
              <a:stretch>
                <a:fillRect/>
              </a:stretch>
            </a:blipFill>
            <a:ln w="0">
              <a:noFill/>
            </a:ln>
            <a:extLst>
              <a:ext uri="{91240B29-F687-4F45-9708-019B960494DF}">
                <a14:hiddenLine xmlns:a14="http://schemas.microsoft.com/office/drawing/2010/main" w="0">
                  <a:pattFill prst="pct5">
                    <a:fgClr>
                      <a:prstClr val="black"/>
                    </a:fgClr>
                  </a:pattFill>
                </a14:hiddenLine>
              </a:ext>
            </a:extLst>
          </p:spPr>
        </p:pic>
        <p:sp>
          <p:nvSpPr>
            <p:cNvPr id="8" name="任意多边形 7"/>
            <p:cNvSpPr/>
            <p:nvPr>
              <p:custDataLst>
                <p:tags r:id="rId8"/>
              </p:custDataLst>
            </p:nvPr>
          </p:nvSpPr>
          <p:spPr>
            <a:xfrm>
              <a:off x="9760" y="2880"/>
              <a:ext cx="8480" cy="3240"/>
            </a:xfrm>
            <a:custGeom>
              <a:avLst/>
              <a:gdLst>
                <a:gd name="connisteX0" fmla="*/ 0 w 74788"/>
                <a:gd name="connsiteY0" fmla="*/ 0 h 28575"/>
                <a:gd name="connisteX1" fmla="*/ 5080004 w 74788"/>
                <a:gd name="connsiteY1" fmla="*/ 0 h 28575"/>
                <a:gd name="connisteX2" fmla="*/ 5384801 w 74788"/>
                <a:gd name="connsiteY2" fmla="*/ 304796 h 28575"/>
                <a:gd name="connisteX3" fmla="*/ 5384801 w 74788"/>
                <a:gd name="connsiteY3" fmla="*/ 1752603 h 28575"/>
                <a:gd name="connisteX4" fmla="*/ 5080004 w 74788"/>
                <a:gd name="connsiteY4" fmla="*/ 2057400 h 28575"/>
                <a:gd name="connisteX5" fmla="*/ 0 w 74788"/>
                <a:gd name="connsiteY5" fmla="*/ 2057400 h 28575"/>
                <a:gd name="connisteX6" fmla="*/ 0 w 74788"/>
                <a:gd name="connsiteY6" fmla="*/ 0 h 28575"/>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5384801" h="2057400">
                  <a:moveTo>
                    <a:pt x="0" y="0"/>
                  </a:moveTo>
                  <a:lnTo>
                    <a:pt x="5080004" y="0"/>
                  </a:lnTo>
                  <a:cubicBezTo>
                    <a:pt x="5248336" y="0"/>
                    <a:pt x="5384801" y="136465"/>
                    <a:pt x="5384801" y="304797"/>
                  </a:cubicBezTo>
                  <a:lnTo>
                    <a:pt x="5384801" y="1752603"/>
                  </a:lnTo>
                  <a:cubicBezTo>
                    <a:pt x="5384801" y="1920935"/>
                    <a:pt x="5248336" y="2057400"/>
                    <a:pt x="5080004" y="2057400"/>
                  </a:cubicBezTo>
                  <a:lnTo>
                    <a:pt x="0" y="2057400"/>
                  </a:lnTo>
                  <a:lnTo>
                    <a:pt x="0" y="0"/>
                  </a:lnTo>
                  <a:close/>
                </a:path>
              </a:pathLst>
            </a:custGeom>
            <a:solidFill>
              <a:schemeClr val="bg2"/>
            </a:solidFill>
            <a:ln w="0">
              <a:noFill/>
            </a:ln>
            <a:extLst>
              <a:ext uri="{91240B29-F687-4F45-9708-019B960494DF}">
                <a14:hiddenLine xmlns:a14="http://schemas.microsoft.com/office/drawing/2010/main" w="0">
                  <a:pattFill prst="pct5">
                    <a:fgClr>
                      <a:schemeClr val="accent1">
                        <a:lumMod val="75000"/>
                      </a:schemeClr>
                    </a:fgClr>
                  </a:pattFill>
                </a14:hiddenLine>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pic>
          <p:nvPicPr>
            <p:cNvPr id="11" name="图片 10" descr="C:/Users/30684/AppData/Roaming/Kingsoft/office6/wppai/generateppt/7be5ce39-3e0b-4325-ad0d-1e1e1a116d56.jpg7be5ce39-3e0b-4325-ad0d-1e1e1a116d56"/>
            <p:cNvPicPr preferRelativeResize="0">
              <a:picLocks noChangeAspect="1"/>
            </p:cNvPicPr>
            <p:nvPr>
              <p:custDataLst>
                <p:tags r:id="rId9"/>
              </p:custDataLst>
            </p:nvPr>
          </p:nvPicPr>
          <p:blipFill>
            <a:blip r:embed="rId10"/>
            <a:srcRect l="858" r="858"/>
            <a:stretch>
              <a:fillRect/>
            </a:stretch>
          </p:blipFill>
          <p:spPr>
            <a:xfrm>
              <a:off x="960" y="6600"/>
              <a:ext cx="8799" cy="3240"/>
            </a:xfrm>
            <a:custGeom>
              <a:avLst/>
              <a:gdLst>
                <a:gd name="connisteX0" fmla="*/ 0 w 77611"/>
                <a:gd name="connsiteY0" fmla="*/ 304796 h 28575"/>
                <a:gd name="connisteX1" fmla="*/ 304796 w 77611"/>
                <a:gd name="connsiteY1" fmla="*/ 0 h 28575"/>
                <a:gd name="connisteX2" fmla="*/ 5587998 w 77611"/>
                <a:gd name="connsiteY2" fmla="*/ 0 h 28575"/>
                <a:gd name="connisteX3" fmla="*/ 5587998 w 77611"/>
                <a:gd name="connsiteY3" fmla="*/ 2057400 h 28575"/>
                <a:gd name="connisteX4" fmla="*/ 304796 w 77611"/>
                <a:gd name="connsiteY4" fmla="*/ 2057400 h 28575"/>
                <a:gd name="connisteX5" fmla="*/ 0 w 77611"/>
                <a:gd name="connsiteY5" fmla="*/ 1752603 h 28575"/>
                <a:gd name="connisteX6" fmla="*/ 0 w 77611"/>
                <a:gd name="connsiteY6" fmla="*/ 304796 h 28575"/>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5587999" h="2057400">
                  <a:moveTo>
                    <a:pt x="0" y="304797"/>
                  </a:moveTo>
                  <a:cubicBezTo>
                    <a:pt x="0" y="136465"/>
                    <a:pt x="136465" y="0"/>
                    <a:pt x="304797" y="0"/>
                  </a:cubicBezTo>
                  <a:lnTo>
                    <a:pt x="5587999" y="0"/>
                  </a:lnTo>
                  <a:lnTo>
                    <a:pt x="5587999" y="2057400"/>
                  </a:lnTo>
                  <a:lnTo>
                    <a:pt x="304797" y="2057400"/>
                  </a:lnTo>
                  <a:cubicBezTo>
                    <a:pt x="136465" y="2057400"/>
                    <a:pt x="0" y="1920935"/>
                    <a:pt x="0" y="1752603"/>
                  </a:cubicBezTo>
                  <a:lnTo>
                    <a:pt x="0" y="304797"/>
                  </a:lnTo>
                  <a:close/>
                </a:path>
              </a:pathLst>
            </a:custGeom>
            <a:blipFill rotWithShape="1">
              <a:blip r:embed="rId7"/>
              <a:stretch>
                <a:fillRect/>
              </a:stretch>
            </a:blipFill>
            <a:ln w="0">
              <a:noFill/>
            </a:ln>
            <a:extLst>
              <a:ext uri="{91240B29-F687-4F45-9708-019B960494DF}">
                <a14:hiddenLine xmlns:a14="http://schemas.microsoft.com/office/drawing/2010/main" w="0">
                  <a:pattFill prst="pct5">
                    <a:fgClr>
                      <a:prstClr val="black"/>
                    </a:fgClr>
                  </a:pattFill>
                </a14:hiddenLine>
              </a:ext>
            </a:extLst>
          </p:spPr>
        </p:pic>
        <p:sp>
          <p:nvSpPr>
            <p:cNvPr id="14" name="任意多边形 13"/>
            <p:cNvSpPr/>
            <p:nvPr>
              <p:custDataLst>
                <p:tags r:id="rId11"/>
              </p:custDataLst>
            </p:nvPr>
          </p:nvSpPr>
          <p:spPr>
            <a:xfrm>
              <a:off x="9760" y="6600"/>
              <a:ext cx="8480" cy="3240"/>
            </a:xfrm>
            <a:custGeom>
              <a:avLst/>
              <a:gdLst>
                <a:gd name="connisteX0" fmla="*/ 0 w 74788"/>
                <a:gd name="connsiteY0" fmla="*/ 0 h 28575"/>
                <a:gd name="connisteX1" fmla="*/ 5080004 w 74788"/>
                <a:gd name="connsiteY1" fmla="*/ 0 h 28575"/>
                <a:gd name="connisteX2" fmla="*/ 5384801 w 74788"/>
                <a:gd name="connsiteY2" fmla="*/ 304796 h 28575"/>
                <a:gd name="connisteX3" fmla="*/ 5384801 w 74788"/>
                <a:gd name="connsiteY3" fmla="*/ 1752603 h 28575"/>
                <a:gd name="connisteX4" fmla="*/ 5080004 w 74788"/>
                <a:gd name="connsiteY4" fmla="*/ 2057400 h 28575"/>
                <a:gd name="connisteX5" fmla="*/ 0 w 74788"/>
                <a:gd name="connsiteY5" fmla="*/ 2057400 h 28575"/>
                <a:gd name="connisteX6" fmla="*/ 0 w 74788"/>
                <a:gd name="connsiteY6" fmla="*/ 0 h 28575"/>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pathLst>
                <a:path w="5384801" h="2057400">
                  <a:moveTo>
                    <a:pt x="0" y="0"/>
                  </a:moveTo>
                  <a:lnTo>
                    <a:pt x="5080004" y="0"/>
                  </a:lnTo>
                  <a:cubicBezTo>
                    <a:pt x="5248336" y="0"/>
                    <a:pt x="5384801" y="136465"/>
                    <a:pt x="5384801" y="304797"/>
                  </a:cubicBezTo>
                  <a:lnTo>
                    <a:pt x="5384801" y="1752603"/>
                  </a:lnTo>
                  <a:cubicBezTo>
                    <a:pt x="5384801" y="1920935"/>
                    <a:pt x="5248336" y="2057400"/>
                    <a:pt x="5080004" y="2057400"/>
                  </a:cubicBezTo>
                  <a:lnTo>
                    <a:pt x="0" y="2057400"/>
                  </a:lnTo>
                  <a:lnTo>
                    <a:pt x="0" y="0"/>
                  </a:lnTo>
                  <a:close/>
                </a:path>
              </a:pathLst>
            </a:custGeom>
            <a:solidFill>
              <a:schemeClr val="accent4"/>
            </a:solidFill>
            <a:ln w="0">
              <a:noFill/>
            </a:ln>
            <a:extLst>
              <a:ext uri="{91240B29-F687-4F45-9708-019B960494DF}">
                <a14:hiddenLine xmlns:a14="http://schemas.microsoft.com/office/drawing/2010/main" w="0">
                  <a:pattFill prst="pct5">
                    <a:fgClr>
                      <a:schemeClr val="accent1">
                        <a:lumMod val="75000"/>
                      </a:schemeClr>
                    </a:fgClr>
                  </a:pattFill>
                </a14:hiddenLine>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9" name="文本框 8"/>
            <p:cNvSpPr txBox="1"/>
            <p:nvPr>
              <p:custDataLst>
                <p:tags r:id="rId12"/>
              </p:custDataLst>
            </p:nvPr>
          </p:nvSpPr>
          <p:spPr>
            <a:xfrm>
              <a:off x="10240" y="3580"/>
              <a:ext cx="7640" cy="640"/>
            </a:xfrm>
            <a:prstGeom prst="rect">
              <a:avLst/>
            </a:prstGeom>
            <a:noFill/>
          </p:spPr>
          <p:txBody>
            <a:bodyPr wrap="square" lIns="0" tIns="0" rIns="0" bIns="0" rtlCol="0" anchor="t">
              <a:noAutofit/>
            </a:bodyPr>
            <a:p>
              <a:pPr algn="l">
                <a:lnSpc>
                  <a:spcPct val="111000"/>
                </a:lnSpc>
              </a:pPr>
              <a:endParaRPr lang="zh-CN" altLang="en-US" sz="2400">
                <a:solidFill>
                  <a:schemeClr val="tx1"/>
                </a:solidFill>
                <a:latin typeface="Microsoft YaHei UI" panose="020B0503020204020204" charset="-122"/>
                <a:ea typeface="Microsoft YaHei UI" panose="020B0503020204020204" charset="-122"/>
              </a:endParaRPr>
            </a:p>
          </p:txBody>
        </p:sp>
        <p:sp>
          <p:nvSpPr>
            <p:cNvPr id="10" name="文本框 9"/>
            <p:cNvSpPr txBox="1"/>
            <p:nvPr>
              <p:custDataLst>
                <p:tags r:id="rId13"/>
              </p:custDataLst>
            </p:nvPr>
          </p:nvSpPr>
          <p:spPr>
            <a:xfrm>
              <a:off x="10240" y="3044"/>
              <a:ext cx="7600" cy="2376"/>
            </a:xfrm>
            <a:prstGeom prst="rect">
              <a:avLst/>
            </a:prstGeom>
            <a:noFill/>
          </p:spPr>
          <p:txBody>
            <a:bodyPr wrap="square" lIns="0" tIns="0" rIns="0" bIns="0" rtlCol="0" anchor="t">
              <a:noAutofit/>
            </a:bodyPr>
            <a:p>
              <a:pPr algn="l">
                <a:lnSpc>
                  <a:spcPct val="125000"/>
                </a:lnSpc>
              </a:pPr>
              <a:r>
                <a:rPr lang="zh-CN" altLang="en-US" sz="1600">
                  <a:solidFill>
                    <a:schemeClr val="tx1"/>
                  </a:solidFill>
                  <a:latin typeface="Microsoft YaHei UI" panose="020B0503020204020204" charset="-122"/>
                  <a:ea typeface="Microsoft YaHei UI" panose="020B0503020204020204" charset="-122"/>
                </a:rPr>
                <a:t>在全国计算机能力系统大赛的备赛与参赛过程中，我在技术与团队协作两方面收获颇丰。技术层面，为解决赛题中的复杂算法与系统架构难题，我不断钻研前沿技术文档，反复优化代码逻辑，从最初的手足无措到最终实现高效解决方案，大幅提升了编程与问题解决能力。</a:t>
              </a:r>
              <a:endParaRPr lang="zh-CN" altLang="en-US" sz="1600">
                <a:solidFill>
                  <a:schemeClr val="tx1"/>
                </a:solidFill>
                <a:latin typeface="Microsoft YaHei UI" panose="020B0503020204020204" charset="-122"/>
                <a:ea typeface="Microsoft YaHei UI" panose="020B0503020204020204" charset="-122"/>
              </a:endParaRPr>
            </a:p>
          </p:txBody>
        </p:sp>
        <p:sp>
          <p:nvSpPr>
            <p:cNvPr id="15" name="文本框 14"/>
            <p:cNvSpPr txBox="1"/>
            <p:nvPr>
              <p:custDataLst>
                <p:tags r:id="rId14"/>
              </p:custDataLst>
            </p:nvPr>
          </p:nvSpPr>
          <p:spPr>
            <a:xfrm>
              <a:off x="10240" y="7300"/>
              <a:ext cx="7640" cy="640"/>
            </a:xfrm>
            <a:prstGeom prst="rect">
              <a:avLst/>
            </a:prstGeom>
            <a:noFill/>
          </p:spPr>
          <p:txBody>
            <a:bodyPr wrap="square" lIns="0" tIns="0" rIns="0" bIns="0" rtlCol="0" anchor="t">
              <a:noAutofit/>
            </a:bodyPr>
            <a:p>
              <a:pPr algn="l">
                <a:lnSpc>
                  <a:spcPct val="111000"/>
                </a:lnSpc>
              </a:pPr>
              <a:endParaRPr lang="zh-CN" altLang="en-US" sz="2400">
                <a:solidFill>
                  <a:schemeClr val="bg1"/>
                </a:solidFill>
                <a:latin typeface="Microsoft YaHei UI" panose="020B0503020204020204" charset="-122"/>
                <a:ea typeface="Microsoft YaHei UI" panose="020B0503020204020204" charset="-122"/>
              </a:endParaRPr>
            </a:p>
          </p:txBody>
        </p:sp>
        <p:sp>
          <p:nvSpPr>
            <p:cNvPr id="16" name="文本框 15"/>
            <p:cNvSpPr txBox="1"/>
            <p:nvPr>
              <p:custDataLst>
                <p:tags r:id="rId15"/>
              </p:custDataLst>
            </p:nvPr>
          </p:nvSpPr>
          <p:spPr>
            <a:xfrm>
              <a:off x="10240" y="6840"/>
              <a:ext cx="7600" cy="2300"/>
            </a:xfrm>
            <a:prstGeom prst="rect">
              <a:avLst/>
            </a:prstGeom>
            <a:noFill/>
          </p:spPr>
          <p:txBody>
            <a:bodyPr wrap="square" lIns="0" tIns="0" rIns="0" bIns="0" rtlCol="0" anchor="t">
              <a:noAutofit/>
            </a:bodyPr>
            <a:p>
              <a:pPr algn="l">
                <a:lnSpc>
                  <a:spcPct val="125000"/>
                </a:lnSpc>
              </a:pPr>
              <a:r>
                <a:rPr lang="zh-CN" altLang="en-US" sz="1600">
                  <a:solidFill>
                    <a:schemeClr val="bg1"/>
                  </a:solidFill>
                  <a:latin typeface="Microsoft YaHei UI" panose="020B0503020204020204" charset="-122"/>
                  <a:ea typeface="Microsoft YaHei UI" panose="020B0503020204020204" charset="-122"/>
                </a:rPr>
                <a:t>团队协作方面，与队友分工明确，有人负责算法设计，有人专攻代码实现，有人进行测试优化。我们定期开会沟通进度，针对分歧理性讨论，通过互补各自优势，凝聚成强大的团队合力，深刻体会到团队协作对项目成功的关键作用。</a:t>
              </a:r>
              <a:endParaRPr lang="zh-CN" altLang="en-US" sz="1600">
                <a:solidFill>
                  <a:schemeClr val="bg1"/>
                </a:solidFill>
                <a:latin typeface="Microsoft YaHei UI" panose="020B0503020204020204" charset="-122"/>
                <a:ea typeface="Microsoft YaHei UI" panose="020B0503020204020204" charset="-122"/>
              </a:endParaRPr>
            </a:p>
          </p:txBody>
        </p:sp>
      </p:grpSp>
    </p:spTree>
    <p:custDataLst>
      <p:tags r:id="rId16"/>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标题 2"/>
          <p:cNvSpPr>
            <a:spLocks noGrp="1"/>
          </p:cNvSpPr>
          <p:nvPr>
            <p:ph type="ctrTitle" idx="13"/>
            <p:custDataLst>
              <p:tags r:id="rId1"/>
            </p:custDataLst>
          </p:nvPr>
        </p:nvSpPr>
        <p:spPr/>
        <p:txBody>
          <a:bodyPr/>
          <a:p>
            <a:r>
              <a:rPr lang="zh-CN" altLang="en-US"/>
              <a:t>谢谢</a:t>
            </a:r>
            <a:endParaRPr lang="zh-CN" altLang="en-US"/>
          </a:p>
        </p:txBody>
      </p:sp>
      <p:sp>
        <p:nvSpPr>
          <p:cNvPr id="4" name="副标题 3"/>
          <p:cNvSpPr>
            <a:spLocks noGrp="1"/>
          </p:cNvSpPr>
          <p:nvPr>
            <p:ph type="subTitle" idx="14"/>
            <p:custDataLst>
              <p:tags r:id="rId2"/>
            </p:custDataLst>
          </p:nvPr>
        </p:nvSpPr>
        <p:spPr/>
        <p:txBody>
          <a:bodyPr/>
          <a:p>
            <a:r>
              <a:rPr lang="zh-CN" altLang="en-US" sz="2000"/>
              <a:t>THE END</a:t>
            </a:r>
            <a:endParaRPr lang="zh-CN" altLang="en-US" sz="2000"/>
          </a:p>
          <a:p>
            <a:endParaRPr lang="zh-CN" altLang="en-US" sz="2000"/>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BEAUTIFY_FLAG" val="#wm#"/>
  <p:tag name="KSO_WM_UNIT_INDEX" val="1"/>
  <p:tag name="KSO_WM_UNIT_TYPE" val="e"/>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37.xml><?xml version="1.0" encoding="utf-8"?>
<p:tagLst xmlns:p="http://schemas.openxmlformats.org/presentationml/2006/main">
  <p:tag name="KSO_WM_BEAUTIFY_FLAG" val="#wm#"/>
  <p:tag name="KSO_WM_UNIT_INDEX" val="1"/>
  <p:tag name="KSO_WM_UNIT_TYPE" val="i"/>
</p:tagLst>
</file>

<file path=ppt/tags/tag138.xml><?xml version="1.0" encoding="utf-8"?>
<p:tagLst xmlns:p="http://schemas.openxmlformats.org/presentationml/2006/main">
  <p:tag name="KSO_WM_BEAUTIFY_FLAG" val="#wm#"/>
  <p:tag name="KSO_WM_UNIT_INDEX" val="2"/>
  <p:tag name="KSO_WM_UNIT_TYPE" val="i"/>
</p:tagLst>
</file>

<file path=ppt/tags/tag139.xml><?xml version="1.0" encoding="utf-8"?>
<p:tagLst xmlns:p="http://schemas.openxmlformats.org/presentationml/2006/main">
  <p:tag name="KSO_WM_BEAUTIFY_FLAG" val="#wm#"/>
  <p:tag name="KSO_WM_UNIT_INDEX" val="3"/>
  <p:tag name="KSO_WM_UNIT_TYPE" val="i"/>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2.xml><?xml version="1.0" encoding="utf-8"?>
<p:tagLst xmlns:p="http://schemas.openxmlformats.org/presentationml/2006/main">
  <p:tag name="KSO_WM_BEAUTIFY_FLAG" val="#wm#"/>
  <p:tag name="KSO_WM_UNIT_INDEX" val="4"/>
  <p:tag name="KSO_WM_UNIT_TYPE" val="i"/>
</p:tagLst>
</file>

<file path=ppt/tags/tag143.xml><?xml version="1.0" encoding="utf-8"?>
<p:tagLst xmlns:p="http://schemas.openxmlformats.org/presentationml/2006/main">
  <p:tag name="KSO_WM_BEAUTIFY_FLAG" val="#wm#"/>
  <p:tag name="KSO_WM_UNIT_INDEX" val="5"/>
  <p:tag name="KSO_WM_UNIT_TYPE" val="i"/>
</p:tagLst>
</file>

<file path=ppt/tags/tag144.xml><?xml version="1.0" encoding="utf-8"?>
<p:tagLst xmlns:p="http://schemas.openxmlformats.org/presentationml/2006/main">
  <p:tag name="KSO_WM_BEAUTIFY_FLAG" val="#wm#"/>
  <p:tag name="KSO_WM_UNIT_INDEX" val="6"/>
  <p:tag name="KSO_WM_UNIT_TYPE" val="i"/>
</p:tagLst>
</file>

<file path=ppt/tags/tag145.xml><?xml version="1.0" encoding="utf-8"?>
<p:tagLst xmlns:p="http://schemas.openxmlformats.org/presentationml/2006/main">
  <p:tag name="KSO_WM_BEAUTIFY_FLAG" val="#wm#"/>
  <p:tag name="KSO_WM_UNIT_INDEX" val="7"/>
  <p:tag name="KSO_WM_UNIT_TYPE" val="i"/>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7.xml><?xml version="1.0" encoding="utf-8"?>
<p:tagLst xmlns:p="http://schemas.openxmlformats.org/presentationml/2006/main">
  <p:tag name="KSO_WM_BEAUTIFY_FLAG" val="#wm#"/>
  <p:tag name="KSO_WM_UNIT_INDEX" val="1"/>
  <p:tag name="KSO_WM_UNIT_TYPE" val="a"/>
</p:tagLst>
</file>

<file path=ppt/tags/tag148.xml><?xml version="1.0" encoding="utf-8"?>
<p:tagLst xmlns:p="http://schemas.openxmlformats.org/presentationml/2006/main">
  <p:tag name="KSO_WM_BEAUTIFY_FLAG" val="#wm#"/>
  <p:tag name="KSO_WM_UNIT_INDEX" val="1"/>
  <p:tag name="KSO_WM_UNIT_TYPE" val="b"/>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4.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 name="KSO_WM_TEMPLATE_STYLE_ID" val="8677e2cbf377cd36"/>
</p:tagLst>
</file>

<file path=ppt/tags/tag155.xml><?xml version="1.0" encoding="utf-8"?>
<p:tagLst xmlns:p="http://schemas.openxmlformats.org/presentationml/2006/main">
  <p:tag name="KSO_WM_BEAUTIFY_FLAG" val="#wm#"/>
  <p:tag name="KSO_WM_UNIT_INDEX" val="1"/>
  <p:tag name="KSO_WM_UNIT_SUBTYPE" val="c"/>
  <p:tag name="KSO_WM_UNIT_TYPE" val="f"/>
</p:tagLst>
</file>

<file path=ppt/tags/tag156.xml><?xml version="1.0" encoding="utf-8"?>
<p:tagLst xmlns:p="http://schemas.openxmlformats.org/presentationml/2006/main">
  <p:tag name="KSO_WM_BEAUTIFY_FLAG" val="#wm#"/>
  <p:tag name="KSO_WM_UNIT_INDEX" val="1"/>
  <p:tag name="KSO_WM_UNIT_TYPE" val="a"/>
</p:tagLst>
</file>

<file path=ppt/tags/tag157.xml><?xml version="1.0" encoding="utf-8"?>
<p:tagLst xmlns:p="http://schemas.openxmlformats.org/presentationml/2006/main">
  <p:tag name="KSO_WM_BEAUTIFY_FLAG" val="#wm#"/>
  <p:tag name="KSO_WM_UNIT_INDEX" val="2"/>
  <p:tag name="KSO_WM_UNIT_SUBTYPE" val="b"/>
  <p:tag name="KSO_WM_UNIT_TYPE" val="f"/>
</p:tagLst>
</file>

<file path=ppt/tags/tag158.xml><?xml version="1.0" encoding="utf-8"?>
<p:tagLst xmlns:p="http://schemas.openxmlformats.org/presentationml/2006/main">
  <p:tag name="KSO_WM_FIGMA_LIMIT" val=""/>
  <p:tag name="KSO_WM_FIGMA_SLIDE_GROUP" val="2"/>
  <p:tag name="KSO_WM_SLIDE_TYPE" val="title"/>
  <p:tag name="KSO_WM_TEMPLATE_SUBCATEGORY" val="29"/>
  <p:tag name="KSO_WM_TEMPLATE_FIGMA_ID" val="8677e2cbf377cd36"/>
</p:tagLst>
</file>

<file path=ppt/tags/tag159.xml><?xml version="1.0" encoding="utf-8"?>
<p:tagLst xmlns:p="http://schemas.openxmlformats.org/presentationml/2006/main">
  <p:tag name="KSO_WM_BEAUTIFY_FLAG" val="#wm#"/>
  <p:tag name="KSO_WM_UNIT_INDEX" val="1"/>
  <p:tag name="KSO_WM_UNIT_TYPE" val="a"/>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60.xml><?xml version="1.0" encoding="utf-8"?>
<p:tagLst xmlns:p="http://schemas.openxmlformats.org/presentationml/2006/main">
  <p:tag name="KSO_WM_BEAUTIFY_FLAG" val="#wm#"/>
  <p:tag name="KSO_WM_UNIT_INDEX" val="1"/>
  <p:tag name="KSO_WM_UNIT_TYPE" val="b"/>
</p:tagLst>
</file>

<file path=ppt/tags/tag161.xml><?xml version="1.0" encoding="utf-8"?>
<p:tagLst xmlns:p="http://schemas.openxmlformats.org/presentationml/2006/main">
  <p:tag name="KSO_WM_DIAGRAM_VIRTUALLY_FRAME" val="{&quot;height&quot;:317.66808319091797,&quot;left&quot;:337.25,&quot;top&quot;:108.33216094970703,&quot;width&quot;:581.7499847412109}"/>
</p:tagLst>
</file>

<file path=ppt/tags/tag162.xml><?xml version="1.0" encoding="utf-8"?>
<p:tagLst xmlns:p="http://schemas.openxmlformats.org/presentationml/2006/main">
  <p:tag name="KSO_WM_BEAUTIFY_FLAG" val="#wm#"/>
  <p:tag name="KSO_WM_DIAGRAM_GROUP_CODE" val="1"/>
  <p:tag name="KSO_WM_UNIT_INDEX" val="1_1_1"/>
  <p:tag name="KSO_WM_UNIT_SUBTYPE" val="d"/>
  <p:tag name="KSO_WM_UNIT_TYPE" val="l_h_i"/>
  <p:tag name="KSO_WM_SLIDE_FIGMA_DIAGRAM" val="1"/>
  <p:tag name="KSO_WM_DIAGRAM_VIRTUALLY_FRAME" val="{&quot;height&quot;:317.66808319091797,&quot;left&quot;:337.25,&quot;top&quot;:108.33216094970703,&quot;width&quot;:581.7499847412109}"/>
</p:tagLst>
</file>

<file path=ppt/tags/tag163.xml><?xml version="1.0" encoding="utf-8"?>
<p:tagLst xmlns:p="http://schemas.openxmlformats.org/presentationml/2006/main">
  <p:tag name="KSO_WM_BEAUTIFY_FLAG" val="#wm#"/>
  <p:tag name="KSO_WM_DIAGRAM_GROUP_CODE" val="1"/>
  <p:tag name="KSO_WM_UNIT_INDEX" val="1_1_2"/>
  <p:tag name="KSO_WM_UNIT_TYPE" val="l_h_i"/>
  <p:tag name="KSO_WM_SLIDE_FIGMA_DIAGRAM" val="1"/>
  <p:tag name="KSO_WM_DIAGRAM_VIRTUALLY_FRAME" val="{&quot;height&quot;:317.66808319091797,&quot;left&quot;:337.25,&quot;top&quot;:108.33216094970703,&quot;width&quot;:581.7499847412109}"/>
</p:tagLst>
</file>

<file path=ppt/tags/tag164.xml><?xml version="1.0" encoding="utf-8"?>
<p:tagLst xmlns:p="http://schemas.openxmlformats.org/presentationml/2006/main">
  <p:tag name="KSO_WM_BEAUTIFY_FLAG" val="#wm#"/>
  <p:tag name="KSO_WM_DIAGRAM_GROUP_CODE" val="1"/>
  <p:tag name="KSO_WM_UNIT_INDEX" val="1_1_1"/>
  <p:tag name="KSO_WM_UNIT_PRESET_TEXT" val="单击此处添加项标题"/>
  <p:tag name="KSO_WM_UNIT_TEXT_TYPE" val="1"/>
  <p:tag name="KSO_WM_UNIT_TYPE" val="l_h_a"/>
  <p:tag name="KSO_WM_SLIDE_FIGMA_DIAGRAM" val="1"/>
  <p:tag name="KSO_WM_DIAGRAM_VIRTUALLY_FRAME" val="{&quot;height&quot;:317.66808319091797,&quot;left&quot;:337.25,&quot;top&quot;:108.33216094970703,&quot;width&quot;:581.7499847412109}"/>
</p:tagLst>
</file>

<file path=ppt/tags/tag165.xml><?xml version="1.0" encoding="utf-8"?>
<p:tagLst xmlns:p="http://schemas.openxmlformats.org/presentationml/2006/main">
  <p:tag name="KSO_WM_BEAUTIFY_FLAG" val="#wm#"/>
  <p:tag name="KSO_WM_DIAGRAM_GROUP_CODE" val="1"/>
  <p:tag name="KSO_WM_UNIT_INDEX" val="1_2_1"/>
  <p:tag name="KSO_WM_UNIT_SUBTYPE" val="d"/>
  <p:tag name="KSO_WM_UNIT_TYPE" val="l_h_i"/>
  <p:tag name="KSO_WM_SLIDE_FIGMA_DIAGRAM" val="1"/>
  <p:tag name="KSO_WM_DIAGRAM_VIRTUALLY_FRAME" val="{&quot;height&quot;:317.66808319091797,&quot;left&quot;:337.25,&quot;top&quot;:108.33216094970703,&quot;width&quot;:581.7499847412109}"/>
</p:tagLst>
</file>

<file path=ppt/tags/tag166.xml><?xml version="1.0" encoding="utf-8"?>
<p:tagLst xmlns:p="http://schemas.openxmlformats.org/presentationml/2006/main">
  <p:tag name="KSO_WM_BEAUTIFY_FLAG" val="#wm#"/>
  <p:tag name="KSO_WM_DIAGRAM_GROUP_CODE" val="1"/>
  <p:tag name="KSO_WM_UNIT_INDEX" val="1_2_2"/>
  <p:tag name="KSO_WM_UNIT_TYPE" val="l_h_i"/>
  <p:tag name="KSO_WM_SLIDE_FIGMA_DIAGRAM" val="1"/>
  <p:tag name="KSO_WM_DIAGRAM_VIRTUALLY_FRAME" val="{&quot;height&quot;:317.66808319091797,&quot;left&quot;:337.25,&quot;top&quot;:108.33216094970703,&quot;width&quot;:581.7499847412109}"/>
</p:tagLst>
</file>

<file path=ppt/tags/tag167.xml><?xml version="1.0" encoding="utf-8"?>
<p:tagLst xmlns:p="http://schemas.openxmlformats.org/presentationml/2006/main">
  <p:tag name="KSO_WM_BEAUTIFY_FLAG" val="#wm#"/>
  <p:tag name="KSO_WM_DIAGRAM_GROUP_CODE" val="1"/>
  <p:tag name="KSO_WM_UNIT_INDEX" val="1_2_1"/>
  <p:tag name="KSO_WM_UNIT_PRESET_TEXT" val="单击此处添加项标题"/>
  <p:tag name="KSO_WM_UNIT_TEXT_TYPE" val="1"/>
  <p:tag name="KSO_WM_UNIT_TYPE" val="l_h_a"/>
  <p:tag name="KSO_WM_SLIDE_FIGMA_DIAGRAM" val="1"/>
  <p:tag name="KSO_WM_DIAGRAM_VIRTUALLY_FRAME" val="{&quot;height&quot;:317.66808319091797,&quot;left&quot;:337.25,&quot;top&quot;:108.33216094970703,&quot;width&quot;:581.7499847412109}"/>
</p:tagLst>
</file>

<file path=ppt/tags/tag168.xml><?xml version="1.0" encoding="utf-8"?>
<p:tagLst xmlns:p="http://schemas.openxmlformats.org/presentationml/2006/main">
  <p:tag name="KSO_WM_BEAUTIFY_FLAG" val="#wm#"/>
  <p:tag name="KSO_WM_DIAGRAM_GROUP_CODE" val="1"/>
  <p:tag name="KSO_WM_UNIT_INDEX" val="1_3_1"/>
  <p:tag name="KSO_WM_UNIT_SUBTYPE" val="d"/>
  <p:tag name="KSO_WM_UNIT_TYPE" val="l_h_i"/>
  <p:tag name="KSO_WM_SLIDE_FIGMA_DIAGRAM" val="1"/>
  <p:tag name="KSO_WM_DIAGRAM_VIRTUALLY_FRAME" val="{&quot;height&quot;:317.66808319091797,&quot;left&quot;:337.25,&quot;top&quot;:108.33216094970703,&quot;width&quot;:581.7499847412109}"/>
</p:tagLst>
</file>

<file path=ppt/tags/tag169.xml><?xml version="1.0" encoding="utf-8"?>
<p:tagLst xmlns:p="http://schemas.openxmlformats.org/presentationml/2006/main">
  <p:tag name="KSO_WM_BEAUTIFY_FLAG" val="#wm#"/>
  <p:tag name="KSO_WM_DIAGRAM_GROUP_CODE" val="1"/>
  <p:tag name="KSO_WM_UNIT_INDEX" val="1_3_2"/>
  <p:tag name="KSO_WM_UNIT_TYPE" val="l_h_i"/>
  <p:tag name="KSO_WM_SLIDE_FIGMA_DIAGRAM" val="1"/>
  <p:tag name="KSO_WM_DIAGRAM_VIRTUALLY_FRAME" val="{&quot;height&quot;:317.66808319091797,&quot;left&quot;:337.25,&quot;top&quot;:108.33216094970703,&quot;width&quot;:581.7499847412109}"/>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0.xml><?xml version="1.0" encoding="utf-8"?>
<p:tagLst xmlns:p="http://schemas.openxmlformats.org/presentationml/2006/main">
  <p:tag name="KSO_WM_BEAUTIFY_FLAG" val="#wm#"/>
  <p:tag name="KSO_WM_DIAGRAM_GROUP_CODE" val="1"/>
  <p:tag name="KSO_WM_UNIT_INDEX" val="1_3_1"/>
  <p:tag name="KSO_WM_UNIT_PRESET_TEXT" val="单击此处添加项标题"/>
  <p:tag name="KSO_WM_UNIT_TEXT_TYPE" val="1"/>
  <p:tag name="KSO_WM_UNIT_TYPE" val="l_h_a"/>
  <p:tag name="KSO_WM_SLIDE_FIGMA_DIAGRAM" val="1"/>
  <p:tag name="KSO_WM_DIAGRAM_VIRTUALLY_FRAME" val="{&quot;height&quot;:317.66808319091797,&quot;left&quot;:337.25,&quot;top&quot;:108.33216094970703,&quot;width&quot;:581.7499847412109}"/>
</p:tagLst>
</file>

<file path=ppt/tags/tag171.xml><?xml version="1.0" encoding="utf-8"?>
<p:tagLst xmlns:p="http://schemas.openxmlformats.org/presentationml/2006/main">
  <p:tag name="KSO_WM_BEAUTIFY_FLAG" val="#wm#"/>
  <p:tag name="KSO_WM_DIAGRAM_GROUP_CODE" val="1"/>
  <p:tag name="KSO_WM_UNIT_INDEX" val="1_4_1"/>
  <p:tag name="KSO_WM_UNIT_SUBTYPE" val="d"/>
  <p:tag name="KSO_WM_UNIT_TYPE" val="l_h_i"/>
  <p:tag name="KSO_WM_SLIDE_FIGMA_DIAGRAM" val="1"/>
  <p:tag name="KSO_WM_DIAGRAM_VIRTUALLY_FRAME" val="{&quot;height&quot;:317.66808319091797,&quot;left&quot;:337.25,&quot;top&quot;:108.33216094970703,&quot;width&quot;:581.7499847412109}"/>
</p:tagLst>
</file>

<file path=ppt/tags/tag172.xml><?xml version="1.0" encoding="utf-8"?>
<p:tagLst xmlns:p="http://schemas.openxmlformats.org/presentationml/2006/main">
  <p:tag name="KSO_WM_BEAUTIFY_FLAG" val="#wm#"/>
  <p:tag name="KSO_WM_DIAGRAM_GROUP_CODE" val="1"/>
  <p:tag name="KSO_WM_UNIT_INDEX" val="1_4_2"/>
  <p:tag name="KSO_WM_UNIT_TYPE" val="l_h_i"/>
  <p:tag name="KSO_WM_SLIDE_FIGMA_DIAGRAM" val="1"/>
  <p:tag name="KSO_WM_DIAGRAM_VIRTUALLY_FRAME" val="{&quot;height&quot;:317.66808319091797,&quot;left&quot;:337.25,&quot;top&quot;:108.33216094970703,&quot;width&quot;:581.7499847412109}"/>
</p:tagLst>
</file>

<file path=ppt/tags/tag173.xml><?xml version="1.0" encoding="utf-8"?>
<p:tagLst xmlns:p="http://schemas.openxmlformats.org/presentationml/2006/main">
  <p:tag name="KSO_WM_BEAUTIFY_FLAG" val="#wm#"/>
  <p:tag name="KSO_WM_DIAGRAM_GROUP_CODE" val="1"/>
  <p:tag name="KSO_WM_UNIT_INDEX" val="1_4_1"/>
  <p:tag name="KSO_WM_UNIT_PRESET_TEXT" val="单击此处添加项标题"/>
  <p:tag name="KSO_WM_UNIT_TEXT_TYPE" val="1"/>
  <p:tag name="KSO_WM_UNIT_TYPE" val="l_h_a"/>
  <p:tag name="KSO_WM_SLIDE_FIGMA_DIAGRAM" val="1"/>
  <p:tag name="KSO_WM_DIAGRAM_VIRTUALLY_FRAME" val="{&quot;height&quot;:317.66808319091797,&quot;left&quot;:337.25,&quot;top&quot;:108.33216094970703,&quot;width&quot;:581.7499847412109}"/>
</p:tagLst>
</file>

<file path=ppt/tags/tag174.xml><?xml version="1.0" encoding="utf-8"?>
<p:tagLst xmlns:p="http://schemas.openxmlformats.org/presentationml/2006/main">
  <p:tag name="KSO_WM_BEAUTIFY_FLAG" val="#wm#"/>
  <p:tag name="KSO_WM_DIAGRAM_GROUP_CODE" val="1"/>
  <p:tag name="KSO_WM_UNIT_INDEX" val="1_5_1"/>
  <p:tag name="KSO_WM_UNIT_SUBTYPE" val="d"/>
  <p:tag name="KSO_WM_UNIT_TYPE" val="l_h_i"/>
  <p:tag name="KSO_WM_SLIDE_FIGMA_DIAGRAM" val="1"/>
  <p:tag name="KSO_WM_DIAGRAM_VIRTUALLY_FRAME" val="{&quot;height&quot;:317.66808319091797,&quot;left&quot;:337.25,&quot;top&quot;:108.33216094970703,&quot;width&quot;:581.7499847412109}"/>
</p:tagLst>
</file>

<file path=ppt/tags/tag175.xml><?xml version="1.0" encoding="utf-8"?>
<p:tagLst xmlns:p="http://schemas.openxmlformats.org/presentationml/2006/main">
  <p:tag name="KSO_WM_BEAUTIFY_FLAG" val="#wm#"/>
  <p:tag name="KSO_WM_DIAGRAM_GROUP_CODE" val="1"/>
  <p:tag name="KSO_WM_UNIT_INDEX" val="1_6_1"/>
  <p:tag name="KSO_WM_UNIT_SUBTYPE" val="d"/>
  <p:tag name="KSO_WM_UNIT_TYPE" val="l_h_i"/>
  <p:tag name="KSO_WM_SLIDE_FIGMA_DIAGRAM" val="1"/>
  <p:tag name="KSO_WM_DIAGRAM_VIRTUALLY_FRAME" val="{&quot;height&quot;:317.66808319091797,&quot;left&quot;:337.25,&quot;top&quot;:108.33216094970703,&quot;width&quot;:581.7499847412109}"/>
</p:tagLst>
</file>

<file path=ppt/tags/tag176.xml><?xml version="1.0" encoding="utf-8"?>
<p:tagLst xmlns:p="http://schemas.openxmlformats.org/presentationml/2006/main">
  <p:tag name="KSO_WM_BEAUTIFY_FLAG" val="#wm#"/>
  <p:tag name="KSO_WM_DIAGRAM_GROUP_CODE" val="1"/>
  <p:tag name="KSO_WM_UNIT_INDEX" val="1_6_1"/>
  <p:tag name="KSO_WM_UNIT_PRESET_TEXT" val="单击此处添加项标题"/>
  <p:tag name="KSO_WM_UNIT_TEXT_TYPE" val="1"/>
  <p:tag name="KSO_WM_UNIT_TYPE" val="l_h_a"/>
  <p:tag name="KSO_WM_SLIDE_FIGMA_DIAGRAM" val="1"/>
  <p:tag name="KSO_WM_DIAGRAM_VIRTUALLY_FRAME" val="{&quot;height&quot;:317.66808319091797,&quot;left&quot;:337.25,&quot;top&quot;:108.33216094970703,&quot;width&quot;:581.7499847412109}"/>
</p:tagLst>
</file>

<file path=ppt/tags/tag177.xml><?xml version="1.0" encoding="utf-8"?>
<p:tagLst xmlns:p="http://schemas.openxmlformats.org/presentationml/2006/main">
  <p:tag name="KSO_WM_FIGMA_LIMIT" val=""/>
  <p:tag name="KSO_WM_FIGMA_SLIDE_GROUP" val="2"/>
  <p:tag name="KSO_WM_SLIDE_TYPE" val="contents"/>
  <p:tag name="KSO_WM_TEMPLATE_SUBCATEGORY" val="29"/>
  <p:tag name="KSO_WM_TEMPLATE_FIGMA_ID" val="8677e2cbf377cd36"/>
</p:tagLst>
</file>

<file path=ppt/tags/tag178.xml><?xml version="1.0" encoding="utf-8"?>
<p:tagLst xmlns:p="http://schemas.openxmlformats.org/presentationml/2006/main">
  <p:tag name="KSO_WM_BEAUTIFY_FLAG" val="#wm#"/>
  <p:tag name="KSO_WM_UNIT_INDEX" val="1"/>
  <p:tag name="KSO_WM_UNIT_TYPE" val="d"/>
  <p:tag name="MH_SHAPE_GUID" val="generate_slide_ai*{&quot;ai_type&quot;:&quot;generate_ppt&quot;,&quot;id&quot;:&quot;VCG211392113143&quot;}*auto_galley_ai_*1748745920786_2.1_9732cf924f53-slide-4"/>
</p:tagLst>
</file>

<file path=ppt/tags/tag179.xml><?xml version="1.0" encoding="utf-8"?>
<p:tagLst xmlns:p="http://schemas.openxmlformats.org/presentationml/2006/main">
  <p:tag name="KSO_WM_BEAUTIFY_FLAG" val="#wm#"/>
  <p:tag name="KSO_WM_UNIT_INDEX" val="1"/>
  <p:tag name="KSO_WM_UNIT_TYPE" val="i"/>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0.xml><?xml version="1.0" encoding="utf-8"?>
<p:tagLst xmlns:p="http://schemas.openxmlformats.org/presentationml/2006/main">
  <p:tag name="KSO_WM_BEAUTIFY_FLAG" val="#wm#"/>
  <p:tag name="KSO_WM_UNIT_INDEX" val="2"/>
  <p:tag name="KSO_WM_UNIT_TYPE" val="i"/>
</p:tagLst>
</file>

<file path=ppt/tags/tag181.xml><?xml version="1.0" encoding="utf-8"?>
<p:tagLst xmlns:p="http://schemas.openxmlformats.org/presentationml/2006/main">
  <p:tag name="KSO_WM_BEAUTIFY_FLAG" val="#wm#"/>
  <p:tag name="KSO_WM_UNIT_INDEX" val="1"/>
  <p:tag name="KSO_WM_UNIT_TYPE" val="a"/>
  <p:tag name="KSO_WM_UNIT_HIGHLIGHT" val="0"/>
  <p:tag name="KSO_WM_UNIT_COMPATIBLE" val="0"/>
  <p:tag name="KSO_WM_UNIT_DIAGRAM_ISNUMVISUAL" val="0"/>
  <p:tag name="KSO_WM_UNIT_DIAGRAM_ISREFERUNIT" val="0"/>
  <p:tag name="KSO_WM_UNIT_ID" val="_6**"/>
  <p:tag name="KSO_WM_UNIT_LAYERLEVEL" val="1"/>
  <p:tag name="KSO_WM_TAG_VERSION" val="1.0"/>
</p:tagLst>
</file>

<file path=ppt/tags/tag182.xml><?xml version="1.0" encoding="utf-8"?>
<p:tagLst xmlns:p="http://schemas.openxmlformats.org/presentationml/2006/main">
  <p:tag name="KSO_WM_FIGMA_LIMIT" val=""/>
  <p:tag name="KSO_WM_FIGMA_SLIDE_GROUP" val="31"/>
  <p:tag name="KSO_WM_SLIDE_TYPE" val="text"/>
  <p:tag name="KSO_WM_TEMPLATE_SUBCATEGORY" val="29"/>
  <p:tag name="KSO_WM_TEMPLATE_FIGMA_ID" val="8677e2cbf377cd36"/>
</p:tagLst>
</file>

<file path=ppt/tags/tag183.xml><?xml version="1.0" encoding="utf-8"?>
<p:tagLst xmlns:p="http://schemas.openxmlformats.org/presentationml/2006/main">
  <p:tag name="KSO_WM_BEAUTIFY_FLAG" val="#wm#"/>
  <p:tag name="KSO_WM_UNIT_INDEX" val="1"/>
  <p:tag name="KSO_WM_UNIT_TYPE" val="i"/>
</p:tagLst>
</file>

<file path=ppt/tags/tag184.xml><?xml version="1.0" encoding="utf-8"?>
<p:tagLst xmlns:p="http://schemas.openxmlformats.org/presentationml/2006/main">
  <p:tag name="KSO_WM_BEAUTIFY_FLAG" val="#wm#"/>
  <p:tag name="KSO_WM_UNIT_INDEX" val="2"/>
  <p:tag name="KSO_WM_UNIT_TYPE" val="i"/>
</p:tagLst>
</file>

<file path=ppt/tags/tag185.xml><?xml version="1.0" encoding="utf-8"?>
<p:tagLst xmlns:p="http://schemas.openxmlformats.org/presentationml/2006/main">
  <p:tag name="KSO_WM_BEAUTIFY_FLAG" val="#wm#"/>
  <p:tag name="KSO_WM_UNIT_INDEX" val="3"/>
  <p:tag name="KSO_WM_UNIT_TYPE" val="i"/>
</p:tagLst>
</file>

<file path=ppt/tags/tag186.xml><?xml version="1.0" encoding="utf-8"?>
<p:tagLst xmlns:p="http://schemas.openxmlformats.org/presentationml/2006/main">
  <p:tag name="KSO_WM_BEAUTIFY_FLAG" val="#wm#"/>
  <p:tag name="KSO_WM_UNIT_INDEX" val="1"/>
  <p:tag name="KSO_WM_UNIT_TYPE" val="d"/>
  <p:tag name="MH_SHAPE_GUID" val="generate_slide_ai*{&quot;ai_type&quot;:&quot;generate_ppt&quot;,&quot;id&quot;:&quot;http://zh-ai-group.ks3-cn-beijing-internal.ksyun.com/image_generate/image_process/production/202506/c994b40f-6d80-4438-b9d5-56e2842da2a1.jpg?Expires=1780281926&amp;AWSAccessKeyId=AKLT9NSy7kh8TIS1UzNqLRY2&amp;Signature=hdWoeaYny4dJ7EQT7OOrm4KIXn8%3D&quot;}*auto_ai_ai_*1748745920786_2.1_9732cf924f53-slide-7"/>
</p:tagLst>
</file>

<file path=ppt/tags/tag187.xml><?xml version="1.0" encoding="utf-8"?>
<p:tagLst xmlns:p="http://schemas.openxmlformats.org/presentationml/2006/main">
  <p:tag name="KSO_WM_BEAUTIFY_FLAG" val="#wm#"/>
  <p:tag name="KSO_WM_UNIT_INDEX" val="1"/>
  <p:tag name="KSO_WM_UNIT_TYPE" val="a"/>
  <p:tag name="KSO_WM_UNIT_HIGHLIGHT" val="0"/>
  <p:tag name="KSO_WM_UNIT_COMPATIBLE" val="0"/>
  <p:tag name="KSO_WM_UNIT_DIAGRAM_ISNUMVISUAL" val="0"/>
  <p:tag name="KSO_WM_UNIT_DIAGRAM_ISREFERUNIT" val="0"/>
  <p:tag name="KSO_WM_UNIT_ID" val="_6**"/>
  <p:tag name="KSO_WM_UNIT_LAYERLEVEL" val="1"/>
  <p:tag name="KSO_WM_TAG_VERSION" val="1.0"/>
</p:tagLst>
</file>

<file path=ppt/tags/tag188.xml><?xml version="1.0" encoding="utf-8"?>
<p:tagLst xmlns:p="http://schemas.openxmlformats.org/presentationml/2006/main">
  <p:tag name="KSO_WM_BEAUTIFY_FLAG" val="#fgm#"/>
  <p:tag name="KSO_WM_DIAGRAM_GROUP_CODE" val="1"/>
  <p:tag name="KSO_WM_UNIT_INDEX" val="1_1_1"/>
  <p:tag name="KSO_WM_UNIT_TYPE" val="l_h_i"/>
</p:tagLst>
</file>

<file path=ppt/tags/tag189.xml><?xml version="1.0" encoding="utf-8"?>
<p:tagLst xmlns:p="http://schemas.openxmlformats.org/presentationml/2006/main">
  <p:tag name="KSO_WM_BEAUTIFY_FLAG" val="#fgm#"/>
  <p:tag name="KSO_WM_DIAGRAM_GROUP_CODE" val="1"/>
  <p:tag name="KSO_WM_UNIT_INDEX" val="1_2_1"/>
  <p:tag name="KSO_WM_UNIT_TYPE" val="l_h_i"/>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0.xml><?xml version="1.0" encoding="utf-8"?>
<p:tagLst xmlns:p="http://schemas.openxmlformats.org/presentationml/2006/main">
  <p:tag name="KSO_WM_BEAUTIFY_FLAG" val="#fgm#"/>
  <p:tag name="KSO_WM_DIAGRAM_GROUP_CODE" val="1"/>
  <p:tag name="KSO_WM_UNIT_INDEX" val="1_1_1"/>
  <p:tag name="KSO_WM_UNIT_PRESET_TEXT" val="添加项标题"/>
  <p:tag name="KSO_WM_UNIT_TEXT_TYPE" val="1"/>
  <p:tag name="KSO_WM_UNIT_TYPE" val="l_h_a"/>
</p:tagLst>
</file>

<file path=ppt/tags/tag191.xml><?xml version="1.0" encoding="utf-8"?>
<p:tagLst xmlns:p="http://schemas.openxmlformats.org/presentationml/2006/main">
  <p:tag name="KSO_WM_BEAUTIFY_FLAG" val="#fgm#"/>
  <p:tag name="KSO_WM_DIAGRAM_GROUP_CODE" val="1"/>
  <p:tag name="KSO_WM_UNIT_INDEX" val="1_1_1"/>
  <p:tag name="KSO_WM_UNIT_PRESET_TEXT" val="单击此处输入项正文，文字是您思想的提炼，请尽量言简意赅的阐述观点。"/>
  <p:tag name="KSO_WM_UNIT_TEXT_TYPE" val="1"/>
  <p:tag name="KSO_WM_UNIT_TYPE" val="l_h_f"/>
</p:tagLst>
</file>

<file path=ppt/tags/tag192.xml><?xml version="1.0" encoding="utf-8"?>
<p:tagLst xmlns:p="http://schemas.openxmlformats.org/presentationml/2006/main">
  <p:tag name="KSO_WM_BEAUTIFY_FLAG" val="#fgm#"/>
  <p:tag name="KSO_WM_DIAGRAM_GROUP_CODE" val="1"/>
  <p:tag name="KSO_WM_UNIT_INDEX" val="1_3_1"/>
  <p:tag name="KSO_WM_UNIT_TYPE" val="l_h_i"/>
</p:tagLst>
</file>

<file path=ppt/tags/tag193.xml><?xml version="1.0" encoding="utf-8"?>
<p:tagLst xmlns:p="http://schemas.openxmlformats.org/presentationml/2006/main">
  <p:tag name="KSO_WM_BEAUTIFY_FLAG" val="#fgm#"/>
  <p:tag name="KSO_WM_DIAGRAM_GROUP_CODE" val="1"/>
  <p:tag name="KSO_WM_UNIT_INDEX" val="1_2_1"/>
  <p:tag name="KSO_WM_UNIT_PRESET_TEXT" val="添加项标题"/>
  <p:tag name="KSO_WM_UNIT_TEXT_TYPE" val="1"/>
  <p:tag name="KSO_WM_UNIT_TYPE" val="l_h_a"/>
</p:tagLst>
</file>

<file path=ppt/tags/tag194.xml><?xml version="1.0" encoding="utf-8"?>
<p:tagLst xmlns:p="http://schemas.openxmlformats.org/presentationml/2006/main">
  <p:tag name="KSO_WM_BEAUTIFY_FLAG" val="#fgm#"/>
  <p:tag name="KSO_WM_DIAGRAM_GROUP_CODE" val="1"/>
  <p:tag name="KSO_WM_UNIT_INDEX" val="1_2_1"/>
  <p:tag name="KSO_WM_UNIT_PRESET_TEXT" val="单击此处输入项正文，文字是您思想的提炼，请尽量言简意赅的阐述观点。"/>
  <p:tag name="KSO_WM_UNIT_TEXT_TYPE" val="1"/>
  <p:tag name="KSO_WM_UNIT_TYPE" val="l_h_f"/>
</p:tagLst>
</file>

<file path=ppt/tags/tag195.xml><?xml version="1.0" encoding="utf-8"?>
<p:tagLst xmlns:p="http://schemas.openxmlformats.org/presentationml/2006/main">
  <p:tag name="KSO_WM_BEAUTIFY_FLAG" val="#fgm#"/>
  <p:tag name="KSO_WM_DIAGRAM_GROUP_CODE" val="1"/>
  <p:tag name="KSO_WM_UNIT_INDEX" val="1_4_1"/>
  <p:tag name="KSO_WM_UNIT_TYPE" val="l_h_i"/>
</p:tagLst>
</file>

<file path=ppt/tags/tag196.xml><?xml version="1.0" encoding="utf-8"?>
<p:tagLst xmlns:p="http://schemas.openxmlformats.org/presentationml/2006/main">
  <p:tag name="KSO_WM_BEAUTIFY_FLAG" val="#fgm#"/>
  <p:tag name="KSO_WM_DIAGRAM_GROUP_CODE" val="1"/>
  <p:tag name="KSO_WM_UNIT_INDEX" val="1_3_1"/>
  <p:tag name="KSO_WM_UNIT_PRESET_TEXT" val="添加项标题"/>
  <p:tag name="KSO_WM_UNIT_TEXT_TYPE" val="1"/>
  <p:tag name="KSO_WM_UNIT_TYPE" val="l_h_a"/>
</p:tagLst>
</file>

<file path=ppt/tags/tag197.xml><?xml version="1.0" encoding="utf-8"?>
<p:tagLst xmlns:p="http://schemas.openxmlformats.org/presentationml/2006/main">
  <p:tag name="KSO_WM_BEAUTIFY_FLAG" val="#fgm#"/>
  <p:tag name="KSO_WM_DIAGRAM_GROUP_CODE" val="1"/>
  <p:tag name="KSO_WM_UNIT_INDEX" val="1_3_1"/>
  <p:tag name="KSO_WM_UNIT_PRESET_TEXT" val="单击此处输入项正文，文字是您思想的提炼，请尽量言简意赅的阐述观点。"/>
  <p:tag name="KSO_WM_UNIT_TEXT_TYPE" val="1"/>
  <p:tag name="KSO_WM_UNIT_TYPE" val="l_h_f"/>
</p:tagLst>
</file>

<file path=ppt/tags/tag198.xml><?xml version="1.0" encoding="utf-8"?>
<p:tagLst xmlns:p="http://schemas.openxmlformats.org/presentationml/2006/main">
  <p:tag name="KSO_WM_BEAUTIFY_FLAG" val="#fgm#"/>
  <p:tag name="KSO_WM_DIAGRAM_GROUP_CODE" val="1"/>
  <p:tag name="KSO_WM_UNIT_INDEX" val="1_4_1"/>
  <p:tag name="KSO_WM_UNIT_PRESET_TEXT" val="添加项标题"/>
  <p:tag name="KSO_WM_UNIT_TEXT_TYPE" val="1"/>
  <p:tag name="KSO_WM_UNIT_TYPE" val="l_h_a"/>
</p:tagLst>
</file>

<file path=ppt/tags/tag199.xml><?xml version="1.0" encoding="utf-8"?>
<p:tagLst xmlns:p="http://schemas.openxmlformats.org/presentationml/2006/main">
  <p:tag name="KSO_WM_BEAUTIFY_FLAG" val="#fgm#"/>
  <p:tag name="KSO_WM_DIAGRAM_GROUP_CODE" val="1"/>
  <p:tag name="KSO_WM_UNIT_INDEX" val="1_4_1"/>
  <p:tag name="KSO_WM_UNIT_PRESET_TEXT" val="单击此处输入项正文，文字是您思想的提炼，请尽量言简意赅的阐述观点。"/>
  <p:tag name="KSO_WM_UNIT_TEXT_TYPE" val="1"/>
  <p:tag name="KSO_WM_UNIT_TYPE" val="l_h_f"/>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00.xml><?xml version="1.0" encoding="utf-8"?>
<p:tagLst xmlns:p="http://schemas.openxmlformats.org/presentationml/2006/main">
  <p:tag name="KSO_WM_FIGMA_LIMIT" val=""/>
  <p:tag name="KSO_WM_FIGMA_SLIDE_GROUP" val="52"/>
  <p:tag name="KSO_WM_SLIDE_TYPE" val="text"/>
  <p:tag name="KSO_WM_TEMPLATE_SUBCATEGORY" val="29"/>
  <p:tag name="KSO_WM_TEMPLATE_FIGMA_ID" val="8677e2cbf377cd36"/>
</p:tagLst>
</file>

<file path=ppt/tags/tag201.xml><?xml version="1.0" encoding="utf-8"?>
<p:tagLst xmlns:p="http://schemas.openxmlformats.org/presentationml/2006/main">
  <p:tag name="KSO_WM_BEAUTIFY_FLAG" val="#wm#"/>
  <p:tag name="KSO_WM_UNIT_INDEX" val="1"/>
  <p:tag name="KSO_WM_UNIT_TYPE" val="i"/>
</p:tagLst>
</file>

<file path=ppt/tags/tag202.xml><?xml version="1.0" encoding="utf-8"?>
<p:tagLst xmlns:p="http://schemas.openxmlformats.org/presentationml/2006/main">
  <p:tag name="KSO_WM_BEAUTIFY_FLAG" val="#wm#"/>
  <p:tag name="KSO_WM_UNIT_INDEX" val="2"/>
  <p:tag name="KSO_WM_UNIT_TYPE" val="i"/>
</p:tagLst>
</file>

<file path=ppt/tags/tag203.xml><?xml version="1.0" encoding="utf-8"?>
<p:tagLst xmlns:p="http://schemas.openxmlformats.org/presentationml/2006/main">
  <p:tag name="KSO_WM_BEAUTIFY_FLAG" val="#wm#"/>
  <p:tag name="KSO_WM_UNIT_INDEX" val="3"/>
  <p:tag name="KSO_WM_UNIT_TYPE" val="i"/>
</p:tagLst>
</file>

<file path=ppt/tags/tag204.xml><?xml version="1.0" encoding="utf-8"?>
<p:tagLst xmlns:p="http://schemas.openxmlformats.org/presentationml/2006/main">
  <p:tag name="KSO_WM_BEAUTIFY_FLAG" val="#wm#"/>
  <p:tag name="KSO_WM_UNIT_INDEX" val="1"/>
  <p:tag name="KSO_WM_UNIT_TYPE" val="d"/>
  <p:tag name="MH_SHAPE_GUID" val="generate_slide_ai*{&quot;ai_type&quot;:&quot;generate_ppt&quot;,&quot;id&quot;:&quot;http://zh-ai-group.ks3-cn-beijing-internal.ksyun.com/image_generate/image_process/production/202506/91f183d5-e773-4fb6-99de-bf6425a94bb7.jpg?Expires=1780281928&amp;AWSAccessKeyId=AKLT9NSy7kh8TIS1UzNqLRY2&amp;Signature=qpm1V7KlkC7Doah%2BQ4KYODvJ3WA%3D&quot;}*auto_ai_ai_*1748745920786_2.1_9732cf924f53-slide-12"/>
</p:tagLst>
</file>

<file path=ppt/tags/tag205.xml><?xml version="1.0" encoding="utf-8"?>
<p:tagLst xmlns:p="http://schemas.openxmlformats.org/presentationml/2006/main">
  <p:tag name="KSO_WM_BEAUTIFY_FLAG" val="#wm#"/>
  <p:tag name="KSO_WM_UNIT_INDEX" val="1"/>
  <p:tag name="KSO_WM_UNIT_TYPE" val="a"/>
  <p:tag name="KSO_WM_UNIT_HIGHLIGHT" val="0"/>
  <p:tag name="KSO_WM_UNIT_COMPATIBLE" val="0"/>
  <p:tag name="KSO_WM_UNIT_DIAGRAM_ISNUMVISUAL" val="0"/>
  <p:tag name="KSO_WM_UNIT_DIAGRAM_ISREFERUNIT" val="0"/>
  <p:tag name="KSO_WM_UNIT_ID" val="_6**"/>
  <p:tag name="KSO_WM_UNIT_LAYERLEVEL" val="1"/>
  <p:tag name="KSO_WM_TAG_VERSION" val="1.0"/>
</p:tagLst>
</file>

<file path=ppt/tags/tag206.xml><?xml version="1.0" encoding="utf-8"?>
<p:tagLst xmlns:p="http://schemas.openxmlformats.org/presentationml/2006/main">
  <p:tag name="KSO_WM_BEAUTIFY_FLAG" val="#fgm#"/>
  <p:tag name="KSO_WM_DIAGRAM_GROUP_CODE" val="1"/>
  <p:tag name="KSO_WM_UNIT_INDEX" val="1_1_1"/>
  <p:tag name="KSO_WM_UNIT_PRESET_TEXT" val="添加项标题"/>
  <p:tag name="KSO_WM_UNIT_TEXT_TYPE" val="1"/>
  <p:tag name="KSO_WM_UNIT_TYPE" val="l_h_a"/>
</p:tagLst>
</file>

<file path=ppt/tags/tag207.xml><?xml version="1.0" encoding="utf-8"?>
<p:tagLst xmlns:p="http://schemas.openxmlformats.org/presentationml/2006/main">
  <p:tag name="KSO_WM_BEAUTIFY_FLAG" val="#fgm#"/>
  <p:tag name="KSO_WM_DIAGRAM_GROUP_CODE" val="1"/>
  <p:tag name="KSO_WM_UNIT_INDEX" val="1_1_1"/>
  <p:tag name="KSO_WM_UNIT_PRESET_TEXT" val="单击此处输入项正文，文字是您思想的提炼，请尽量言简意赅的阐述观点。"/>
  <p:tag name="KSO_WM_UNIT_TEXT_TYPE" val="1"/>
  <p:tag name="KSO_WM_UNIT_TYPE" val="l_h_f"/>
</p:tagLst>
</file>

<file path=ppt/tags/tag208.xml><?xml version="1.0" encoding="utf-8"?>
<p:tagLst xmlns:p="http://schemas.openxmlformats.org/presentationml/2006/main">
  <p:tag name="KSO_WM_BEAUTIFY_FLAG" val="#fgm#"/>
  <p:tag name="KSO_WM_DIAGRAM_GROUP_CODE" val="1"/>
  <p:tag name="KSO_WM_UNIT_INDEX" val="1_2_1"/>
  <p:tag name="KSO_WM_UNIT_PRESET_TEXT" val="添加项标题"/>
  <p:tag name="KSO_WM_UNIT_TEXT_TYPE" val="1"/>
  <p:tag name="KSO_WM_UNIT_TYPE" val="l_h_a"/>
</p:tagLst>
</file>

<file path=ppt/tags/tag209.xml><?xml version="1.0" encoding="utf-8"?>
<p:tagLst xmlns:p="http://schemas.openxmlformats.org/presentationml/2006/main">
  <p:tag name="KSO_WM_BEAUTIFY_FLAG" val="#fgm#"/>
  <p:tag name="KSO_WM_DIAGRAM_GROUP_CODE" val="1"/>
  <p:tag name="KSO_WM_UNIT_INDEX" val="1_2_1"/>
  <p:tag name="KSO_WM_UNIT_PRESET_TEXT" val="单击此处输入项正文，文字是您思想的提炼，请尽量言简意赅的阐述观点。"/>
  <p:tag name="KSO_WM_UNIT_TEXT_TYPE" val="1"/>
  <p:tag name="KSO_WM_UNIT_TYPE" val="l_h_f"/>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0.xml><?xml version="1.0" encoding="utf-8"?>
<p:tagLst xmlns:p="http://schemas.openxmlformats.org/presentationml/2006/main">
  <p:tag name="KSO_WM_BEAUTIFY_FLAG" val="#fgm#"/>
  <p:tag name="KSO_WM_DIAGRAM_GROUP_CODE" val="1"/>
  <p:tag name="KSO_WM_UNIT_INDEX" val="1_3_1"/>
  <p:tag name="KSO_WM_UNIT_PRESET_TEXT" val="添加项标题"/>
  <p:tag name="KSO_WM_UNIT_TEXT_TYPE" val="1"/>
  <p:tag name="KSO_WM_UNIT_TYPE" val="l_h_a"/>
</p:tagLst>
</file>

<file path=ppt/tags/tag211.xml><?xml version="1.0" encoding="utf-8"?>
<p:tagLst xmlns:p="http://schemas.openxmlformats.org/presentationml/2006/main">
  <p:tag name="KSO_WM_BEAUTIFY_FLAG" val="#fgm#"/>
  <p:tag name="KSO_WM_DIAGRAM_GROUP_CODE" val="1"/>
  <p:tag name="KSO_WM_UNIT_INDEX" val="1_3_1"/>
  <p:tag name="KSO_WM_UNIT_PRESET_TEXT" val="单击此处输入项正文，文字是您思想的提炼，请尽量言简意赅的阐述观点。"/>
  <p:tag name="KSO_WM_UNIT_TEXT_TYPE" val="1"/>
  <p:tag name="KSO_WM_UNIT_TYPE" val="l_h_f"/>
</p:tagLst>
</file>

<file path=ppt/tags/tag212.xml><?xml version="1.0" encoding="utf-8"?>
<p:tagLst xmlns:p="http://schemas.openxmlformats.org/presentationml/2006/main">
  <p:tag name="KSO_WM_FIGMA_LIMIT" val=""/>
  <p:tag name="KSO_WM_FIGMA_SLIDE_GROUP" val="64"/>
  <p:tag name="KSO_WM_SLIDE_TYPE" val="text"/>
  <p:tag name="KSO_WM_TEMPLATE_SUBCATEGORY" val="29"/>
  <p:tag name="KSO_WM_TEMPLATE_FIGMA_ID" val="8677e2cbf377cd36"/>
</p:tagLst>
</file>

<file path=ppt/tags/tag213.xml><?xml version="1.0" encoding="utf-8"?>
<p:tagLst xmlns:p="http://schemas.openxmlformats.org/presentationml/2006/main">
  <p:tag name="KSO_WM_BEAUTIFY_FLAG" val="#wm#"/>
  <p:tag name="KSO_WM_UNIT_INDEX" val="1"/>
  <p:tag name="KSO_WM_UNIT_TYPE" val="a"/>
  <p:tag name="KSO_WM_UNIT_HIGHLIGHT" val="0"/>
  <p:tag name="KSO_WM_UNIT_COMPATIBLE" val="0"/>
  <p:tag name="KSO_WM_UNIT_DIAGRAM_ISNUMVISUAL" val="0"/>
  <p:tag name="KSO_WM_UNIT_DIAGRAM_ISREFERUNIT" val="0"/>
  <p:tag name="KSO_WM_UNIT_ID" val="_6**"/>
  <p:tag name="KSO_WM_UNIT_LAYERLEVEL" val="1"/>
  <p:tag name="KSO_WM_TAG_VERSION" val="1.0"/>
</p:tagLst>
</file>

<file path=ppt/tags/tag214.xml><?xml version="1.0" encoding="utf-8"?>
<p:tagLst xmlns:p="http://schemas.openxmlformats.org/presentationml/2006/main">
  <p:tag name="KSO_WM_BEAUTIFY_FLAG" val="#wm#"/>
  <p:tag name="KSO_WM_UNIT_INDEX" val="1"/>
  <p:tag name="KSO_WM_UNIT_TYPE" val="i"/>
</p:tagLst>
</file>

<file path=ppt/tags/tag215.xml><?xml version="1.0" encoding="utf-8"?>
<p:tagLst xmlns:p="http://schemas.openxmlformats.org/presentationml/2006/main">
  <p:tag name="KSO_WM_BEAUTIFY_FLAG" val="#wm#"/>
  <p:tag name="KSO_WM_UNIT_INDEX" val="2"/>
  <p:tag name="KSO_WM_UNIT_TYPE" val="i"/>
</p:tagLst>
</file>

<file path=ppt/tags/tag216.xml><?xml version="1.0" encoding="utf-8"?>
<p:tagLst xmlns:p="http://schemas.openxmlformats.org/presentationml/2006/main">
  <p:tag name="KSO_WM_BEAUTIFY_FLAG" val="#fgm#"/>
  <p:tag name="KSO_WM_DIAGRAM_GROUP_CODE" val="1"/>
  <p:tag name="KSO_WM_UNIT_INDEX" val="1_1_1"/>
  <p:tag name="KSO_WM_UNIT_TYPE" val="l_h_d"/>
  <p:tag name="MH_SHAPE_GUID" val="generate_slide_ai*{&quot;ai_type&quot;:&quot;generate_ppt&quot;,&quot;id&quot;:&quot;http://zh-ai-group.ks3-cn-beijing-internal.ksyun.com/image_generate/image_process/production/202506/add90b38-7cb7-415d-b910-c2e58fea6527.jpg?Expires=1780281927&amp;AWSAccessKeyId=AKLT9NSy7kh8TIS1UzNqLRY2&amp;Signature=e%2BCKZU80JLzF6ZudwPtHXw9NKgU%3D&quot;}*auto_ai_ai_*1748745920786_2.1_9732cf924f53-slide-14"/>
</p:tagLst>
</file>

<file path=ppt/tags/tag217.xml><?xml version="1.0" encoding="utf-8"?>
<p:tagLst xmlns:p="http://schemas.openxmlformats.org/presentationml/2006/main">
  <p:tag name="KSO_WM_BEAUTIFY_FLAG" val="#fgm#"/>
  <p:tag name="KSO_WM_DIAGRAM_GROUP_CODE" val="1"/>
  <p:tag name="KSO_WM_UNIT_INDEX" val="1_1_1"/>
  <p:tag name="KSO_WM_UNIT_TYPE" val="l_h_i"/>
</p:tagLst>
</file>

<file path=ppt/tags/tag218.xml><?xml version="1.0" encoding="utf-8"?>
<p:tagLst xmlns:p="http://schemas.openxmlformats.org/presentationml/2006/main">
  <p:tag name="KSO_WM_BEAUTIFY_FLAG" val="#fgm#"/>
  <p:tag name="KSO_WM_DIAGRAM_GROUP_CODE" val="1"/>
  <p:tag name="KSO_WM_UNIT_INDEX" val="1_2_1"/>
  <p:tag name="KSO_WM_UNIT_TYPE" val="l_h_d"/>
  <p:tag name="MH_SHAPE_GUID" val="generate_slide_ai*{&quot;ai_type&quot;:&quot;generate_ppt&quot;,&quot;id&quot;:&quot;http://zh-ai-group.ks3-cn-beijing-internal.ksyun.com/image_generate/image_process/production/202506/7be5ce39-3e0b-4325-ad0d-1e1e1a116d56.jpg?Expires=1780281927&amp;AWSAccessKeyId=AKLT9NSy7kh8TIS1UzNqLRY2&amp;Signature=nKtciDR8e%2BH4MekCqE0cwTCfynI%3D&quot;}*auto_ai_ai_*1748745920786_2.1_9732cf924f53-slide-14"/>
</p:tagLst>
</file>

<file path=ppt/tags/tag219.xml><?xml version="1.0" encoding="utf-8"?>
<p:tagLst xmlns:p="http://schemas.openxmlformats.org/presentationml/2006/main">
  <p:tag name="KSO_WM_BEAUTIFY_FLAG" val="#fgm#"/>
  <p:tag name="KSO_WM_DIAGRAM_GROUP_CODE" val="1"/>
  <p:tag name="KSO_WM_UNIT_INDEX" val="1_2_1"/>
  <p:tag name="KSO_WM_UNIT_TYPE" val="l_h_i"/>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20.xml><?xml version="1.0" encoding="utf-8"?>
<p:tagLst xmlns:p="http://schemas.openxmlformats.org/presentationml/2006/main">
  <p:tag name="KSO_WM_BEAUTIFY_FLAG" val="#fgm#"/>
  <p:tag name="KSO_WM_DIAGRAM_GROUP_CODE" val="1"/>
  <p:tag name="KSO_WM_UNIT_INDEX" val="1_1_1"/>
  <p:tag name="KSO_WM_UNIT_PRESET_TEXT" val="单击此处添加项标题内容"/>
  <p:tag name="KSO_WM_UNIT_TEXT_TYPE" val="1"/>
  <p:tag name="KSO_WM_UNIT_TYPE" val="l_h_a"/>
</p:tagLst>
</file>

<file path=ppt/tags/tag221.xml><?xml version="1.0" encoding="utf-8"?>
<p:tagLst xmlns:p="http://schemas.openxmlformats.org/presentationml/2006/main">
  <p:tag name="KSO_WM_BEAUTIFY_FLAG" val="#fgm#"/>
  <p:tag name="KSO_WM_DIAGRAM_GROUP_CODE" val="1"/>
  <p:tag name="KSO_WM_UNIT_INDEX" val="1_1_1"/>
  <p:tag name="KSO_WM_UNIT_PRESET_TEXT" val="单击此处输入项正文，文字是您思想的提炼，请尽量言简意赅的阐述观点。"/>
  <p:tag name="KSO_WM_UNIT_TEXT_TYPE" val="1"/>
  <p:tag name="KSO_WM_UNIT_TYPE" val="l_h_f"/>
</p:tagLst>
</file>

<file path=ppt/tags/tag222.xml><?xml version="1.0" encoding="utf-8"?>
<p:tagLst xmlns:p="http://schemas.openxmlformats.org/presentationml/2006/main">
  <p:tag name="KSO_WM_BEAUTIFY_FLAG" val="#fgm#"/>
  <p:tag name="KSO_WM_DIAGRAM_GROUP_CODE" val="1"/>
  <p:tag name="KSO_WM_UNIT_INDEX" val="1_2_1"/>
  <p:tag name="KSO_WM_UNIT_PRESET_TEXT" val="单击此处添加项标题内容"/>
  <p:tag name="KSO_WM_UNIT_TEXT_TYPE" val="1"/>
  <p:tag name="KSO_WM_UNIT_TYPE" val="l_h_a"/>
</p:tagLst>
</file>

<file path=ppt/tags/tag223.xml><?xml version="1.0" encoding="utf-8"?>
<p:tagLst xmlns:p="http://schemas.openxmlformats.org/presentationml/2006/main">
  <p:tag name="KSO_WM_BEAUTIFY_FLAG" val="#fgm#"/>
  <p:tag name="KSO_WM_DIAGRAM_GROUP_CODE" val="1"/>
  <p:tag name="KSO_WM_UNIT_INDEX" val="1_2_1"/>
  <p:tag name="KSO_WM_UNIT_PRESET_TEXT" val="单击此处输入项正文，文字是您思想的提炼，请尽量言简意赅的阐述观点。"/>
  <p:tag name="KSO_WM_UNIT_TEXT_TYPE" val="1"/>
  <p:tag name="KSO_WM_UNIT_TYPE" val="l_h_f"/>
</p:tagLst>
</file>

<file path=ppt/tags/tag224.xml><?xml version="1.0" encoding="utf-8"?>
<p:tagLst xmlns:p="http://schemas.openxmlformats.org/presentationml/2006/main">
  <p:tag name="KSO_WM_FIGMA_LIMIT" val=""/>
  <p:tag name="KSO_WM_FIGMA_SLIDE_GROUP" val="3"/>
  <p:tag name="KSO_WM_SLIDE_TYPE" val="text"/>
  <p:tag name="KSO_WM_TEMPLATE_SUBCATEGORY" val="29"/>
  <p:tag name="KSO_WM_TEMPLATE_FIGMA_ID" val="8677e2cbf377cd36"/>
</p:tagLst>
</file>

<file path=ppt/tags/tag225.xml><?xml version="1.0" encoding="utf-8"?>
<p:tagLst xmlns:p="http://schemas.openxmlformats.org/presentationml/2006/main">
  <p:tag name="KSO_WM_BEAUTIFY_FLAG" val="#wm#"/>
  <p:tag name="KSO_WM_UNIT_INDEX" val="1"/>
  <p:tag name="KSO_WM_UNIT_TYPE" val="a"/>
</p:tagLst>
</file>

<file path=ppt/tags/tag226.xml><?xml version="1.0" encoding="utf-8"?>
<p:tagLst xmlns:p="http://schemas.openxmlformats.org/presentationml/2006/main">
  <p:tag name="KSO_WM_BEAUTIFY_FLAG" val="#wm#"/>
  <p:tag name="KSO_WM_UNIT_INDEX" val="1"/>
  <p:tag name="KSO_WM_UNIT_TYPE" val="b"/>
</p:tagLst>
</file>

<file path=ppt/tags/tag227.xml><?xml version="1.0" encoding="utf-8"?>
<p:tagLst xmlns:p="http://schemas.openxmlformats.org/presentationml/2006/main">
  <p:tag name="KSO_WM_FIGMA_LIMIT" val=""/>
  <p:tag name="KSO_WM_FIGMA_SLIDE_GROUP" val="2"/>
  <p:tag name="KSO_WM_SLIDE_TYPE" val="endPage"/>
  <p:tag name="KSO_WM_TEMPLATE_SUBCATEGORY" val="29"/>
  <p:tag name="KSO_WM_TEMPLATE_FIGMA_ID" val="8677e2cbf377cd36"/>
</p:tagLst>
</file>

<file path=ppt/tags/tag228.xml><?xml version="1.0" encoding="utf-8"?>
<p:tagLst xmlns:p="http://schemas.openxmlformats.org/presentationml/2006/main">
  <p:tag name="KSO_WM_PRESENTATION_SOURCE" val="WPPAIGeneratePPT"/>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BEAUTIFY_FLAG" val="#wm#"/>
  <p:tag name="KSO_WM_UNIT_INDEX" val="1"/>
  <p:tag name="KSO_WM_UNIT_TYPE" val="i"/>
</p:tagLst>
</file>

<file path=ppt/tags/tag64.xml><?xml version="1.0" encoding="utf-8"?>
<p:tagLst xmlns:p="http://schemas.openxmlformats.org/presentationml/2006/main">
  <p:tag name="KSO_WM_BEAUTIFY_FLAG" val="#wm#"/>
  <p:tag name="KSO_WM_UNIT_INDEX" val="2"/>
  <p:tag name="KSO_WM_UNIT_TYPE" val="i"/>
</p:tagLst>
</file>

<file path=ppt/tags/tag65.xml><?xml version="1.0" encoding="utf-8"?>
<p:tagLst xmlns:p="http://schemas.openxmlformats.org/presentationml/2006/main">
  <p:tag name="KSO_WM_BEAUTIFY_FLAG" val="#wm#"/>
  <p:tag name="KSO_WM_UNIT_INDEX" val="3"/>
  <p:tag name="KSO_WM_UNIT_TYPE" val="i"/>
</p:tagLst>
</file>

<file path=ppt/tags/tag66.xml><?xml version="1.0" encoding="utf-8"?>
<p:tagLst xmlns:p="http://schemas.openxmlformats.org/presentationml/2006/main">
  <p:tag name="KSO_WM_BEAUTIFY_FLAG" val="#wm#"/>
  <p:tag name="KSO_WM_UNIT_INDEX" val="4"/>
  <p:tag name="KSO_WM_UNIT_TYPE" val="i"/>
</p:tagLst>
</file>

<file path=ppt/tags/tag67.xml><?xml version="1.0" encoding="utf-8"?>
<p:tagLst xmlns:p="http://schemas.openxmlformats.org/presentationml/2006/main">
  <p:tag name="KSO_WM_BEAUTIFY_FLAG" val="#wm#"/>
  <p:tag name="KSO_WM_UNIT_INDEX" val="5"/>
  <p:tag name="KSO_WM_UNIT_TYPE" val="i"/>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1.xml><?xml version="1.0" encoding="utf-8"?>
<p:tagLst xmlns:p="http://schemas.openxmlformats.org/presentationml/2006/main">
  <p:tag name="KSO_WM_BEAUTIFY_FLAG" val="#wm#"/>
  <p:tag name="KSO_WM_UNIT_INDEX" val="6"/>
  <p:tag name="KSO_WM_UNIT_TYPE" val="i"/>
</p:tagLst>
</file>

<file path=ppt/tags/tag72.xml><?xml version="1.0" encoding="utf-8"?>
<p:tagLst xmlns:p="http://schemas.openxmlformats.org/presentationml/2006/main">
  <p:tag name="KSO_WM_BEAUTIFY_FLAG" val="#wm#"/>
  <p:tag name="KSO_WM_UNIT_INDEX" val="7"/>
  <p:tag name="KSO_WM_UNIT_TYPE" val="i"/>
</p:tagLst>
</file>

<file path=ppt/tags/tag73.xml><?xml version="1.0" encoding="utf-8"?>
<p:tagLst xmlns:p="http://schemas.openxmlformats.org/presentationml/2006/main">
  <p:tag name="KSO_WM_BEAUTIFY_FLAG" val="#wm#"/>
  <p:tag name="KSO_WM_UNIT_INDEX" val="8"/>
  <p:tag name="KSO_WM_UNIT_TYPE" val="i"/>
</p:tagLst>
</file>

<file path=ppt/tags/tag74.xml><?xml version="1.0" encoding="utf-8"?>
<p:tagLst xmlns:p="http://schemas.openxmlformats.org/presentationml/2006/main">
  <p:tag name="KSO_WM_BEAUTIFY_FLAG" val="#wm#"/>
  <p:tag name="KSO_WM_UNIT_INDEX" val="1"/>
  <p:tag name="KSO_WM_UNIT_SUBTYPE" val="c"/>
  <p:tag name="KSO_WM_UNIT_TYPE" val="f"/>
</p:tagLst>
</file>

<file path=ppt/tags/tag75.xml><?xml version="1.0" encoding="utf-8"?>
<p:tagLst xmlns:p="http://schemas.openxmlformats.org/presentationml/2006/main">
  <p:tag name="KSO_WM_BEAUTIFY_FLAG" val="#wm#"/>
  <p:tag name="KSO_WM_UNIT_INDEX" val="1"/>
  <p:tag name="KSO_WM_UNIT_TYPE" val="a"/>
</p:tagLst>
</file>

<file path=ppt/tags/tag76.xml><?xml version="1.0" encoding="utf-8"?>
<p:tagLst xmlns:p="http://schemas.openxmlformats.org/presentationml/2006/main">
  <p:tag name="KSO_WM_BEAUTIFY_FLAG" val="#wm#"/>
  <p:tag name="KSO_WM_UNIT_INDEX" val="2"/>
  <p:tag name="KSO_WM_UNIT_SUBTYPE" val="b"/>
  <p:tag name="KSO_WM_UNIT_TYPE" val="f"/>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2.xml><?xml version="1.0" encoding="utf-8"?>
<p:tagLst xmlns:p="http://schemas.openxmlformats.org/presentationml/2006/main">
  <p:tag name="KSO_WM_BEAUTIFY_FLAG" val="#wm#"/>
  <p:tag name="KSO_WM_UNIT_INDEX" val="1"/>
  <p:tag name="KSO_WM_UNIT_TYPE" val="i"/>
</p:tagLst>
</file>

<file path=ppt/tags/tag83.xml><?xml version="1.0" encoding="utf-8"?>
<p:tagLst xmlns:p="http://schemas.openxmlformats.org/presentationml/2006/main">
  <p:tag name="KSO_WM_BEAUTIFY_FLAG" val="#wm#"/>
  <p:tag name="KSO_WM_UNIT_INDEX" val="1"/>
  <p:tag name="KSO_WM_UNIT_TYPE" val="a"/>
</p:tagLst>
</file>

<file path=ppt/tags/tag84.xml><?xml version="1.0" encoding="utf-8"?>
<p:tagLst xmlns:p="http://schemas.openxmlformats.org/presentationml/2006/main">
  <p:tag name="KSO_WM_BEAUTIFY_FLAG" val="#wm#"/>
  <p:tag name="KSO_WM_UNIT_INDEX" val="1"/>
  <p:tag name="KSO_WM_UNIT_TYPE" val="b"/>
</p:tagLst>
</file>

<file path=ppt/tags/tag85.xml><?xml version="1.0" encoding="utf-8"?>
<p:tagLst xmlns:p="http://schemas.openxmlformats.org/presentationml/2006/main">
  <p:tag name="KSO_WM_BEAUTIFY_FLAG" val="#wm#"/>
  <p:tag name="KSO_WM_UNIT_INDEX" val="2"/>
  <p:tag name="KSO_WM_UNIT_TYPE" val="i"/>
</p:tagLst>
</file>

<file path=ppt/tags/tag86.xml><?xml version="1.0" encoding="utf-8"?>
<p:tagLst xmlns:p="http://schemas.openxmlformats.org/presentationml/2006/main">
  <p:tag name="KSO_WM_BEAUTIFY_FLAG" val="#wm#"/>
  <p:tag name="KSO_WM_UNIT_INDEX" val="3"/>
  <p:tag name="KSO_WM_UNIT_TYPE" val="i"/>
</p:tagLst>
</file>

<file path=ppt/tags/tag87.xml><?xml version="1.0" encoding="utf-8"?>
<p:tagLst xmlns:p="http://schemas.openxmlformats.org/presentationml/2006/main">
  <p:tag name="KSO_WM_BEAUTIFY_FLAG" val="#wm#"/>
  <p:tag name="KSO_WM_UNIT_INDEX" val="4"/>
  <p:tag name="KSO_WM_UNIT_TYPE" val="i"/>
</p:tagLst>
</file>

<file path=ppt/tags/tag88.xml><?xml version="1.0" encoding="utf-8"?>
<p:tagLst xmlns:p="http://schemas.openxmlformats.org/presentationml/2006/main">
  <p:tag name="KSO_WM_BEAUTIFY_FLAG" val="#wm#"/>
  <p:tag name="KSO_WM_UNIT_INDEX" val="1"/>
  <p:tag name="KSO_WM_UNIT_TYPE" val="i"/>
</p:tagLst>
</file>

<file path=ppt/tags/tag89.xml><?xml version="1.0" encoding="utf-8"?>
<p:tagLst xmlns:p="http://schemas.openxmlformats.org/presentationml/2006/main">
  <p:tag name="KSO_WM_BEAUTIFY_FLAG" val="#wm#"/>
  <p:tag name="KSO_WM_UNIT_INDEX" val="2"/>
  <p:tag name="KSO_WM_UNIT_TYPE" val="i"/>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BEAUTIFY_FLAG" val="#wm#"/>
  <p:tag name="KSO_WM_UNIT_INDEX" val="3"/>
  <p:tag name="KSO_WM_UNIT_TYPE" val="i"/>
</p:tagLst>
</file>

<file path=ppt/tags/tag91.xml><?xml version="1.0" encoding="utf-8"?>
<p:tagLst xmlns:p="http://schemas.openxmlformats.org/presentationml/2006/main">
  <p:tag name="KSO_WM_BEAUTIFY_FLAG" val="#wm#"/>
  <p:tag name="KSO_WM_UNIT_INDEX" val="4"/>
  <p:tag name="KSO_WM_UNIT_TYPE" val="i"/>
</p:tagLst>
</file>

<file path=ppt/tags/tag92.xml><?xml version="1.0" encoding="utf-8"?>
<p:tagLst xmlns:p="http://schemas.openxmlformats.org/presentationml/2006/main">
  <p:tag name="KSO_WM_BEAUTIFY_FLAG" val="#wm#"/>
  <p:tag name="KSO_WM_UNIT_INDEX" val="5"/>
  <p:tag name="KSO_WM_UNIT_TYPE" val="i"/>
</p:tagLst>
</file>

<file path=ppt/tags/tag93.xml><?xml version="1.0" encoding="utf-8"?>
<p:tagLst xmlns:p="http://schemas.openxmlformats.org/presentationml/2006/main">
  <p:tag name="KSO_WM_BEAUTIFY_FLAG" val="#wm#"/>
  <p:tag name="KSO_WM_UNIT_INDEX" val="6"/>
  <p:tag name="KSO_WM_UNIT_TYPE" val="i"/>
</p:tagLst>
</file>

<file path=ppt/tags/tag94.xml><?xml version="1.0" encoding="utf-8"?>
<p:tagLst xmlns:p="http://schemas.openxmlformats.org/presentationml/2006/main">
  <p:tag name="KSO_WM_BEAUTIFY_FLAG" val="#wm#"/>
  <p:tag name="KSO_WM_UNIT_INDEX" val="7"/>
  <p:tag name="KSO_WM_UNIT_TYPE" val="i"/>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96.xml><?xml version="1.0" encoding="utf-8"?>
<p:tagLst xmlns:p="http://schemas.openxmlformats.org/presentationml/2006/main">
  <p:tag name="KSO_WM_BEAUTIFY_FLAG" val="#wm#"/>
  <p:tag name="KSO_WM_UNIT_INDEX" val="8"/>
  <p:tag name="KSO_WM_UNIT_TYPE" val="i"/>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99.xml><?xml version="1.0" encoding="utf-8"?>
<p:tagLst xmlns:p="http://schemas.openxmlformats.org/presentationml/2006/main">
  <p:tag name="KSO_WM_BEAUTIFY_FLAG" val="#wm#"/>
  <p:tag name="KSO_WM_UNIT_INDEX" val="1"/>
  <p:tag name="KSO_WM_UNIT_TYPE" val="a"/>
</p:tagLst>
</file>

<file path=ppt/theme/theme1.xml><?xml version="1.0" encoding="utf-8"?>
<a:theme xmlns:a="http://schemas.openxmlformats.org/drawingml/2006/main" name="WPS">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蓝色职场简约风主题">
  <a:themeElements>
    <a:clrScheme name="">
      <a:dk1>
        <a:srgbClr val="000000"/>
      </a:dk1>
      <a:lt1>
        <a:srgbClr val="FFFFFF"/>
      </a:lt1>
      <a:dk2>
        <a:srgbClr val="333638"/>
      </a:dk2>
      <a:lt2>
        <a:srgbClr val="F6F6F9"/>
      </a:lt2>
      <a:accent1>
        <a:srgbClr val="3B4263"/>
      </a:accent1>
      <a:accent2>
        <a:srgbClr val="0F1122"/>
      </a:accent2>
      <a:accent3>
        <a:srgbClr val="BFDAFF"/>
      </a:accent3>
      <a:accent4>
        <a:srgbClr val="3266EB"/>
      </a:accent4>
      <a:accent5>
        <a:srgbClr val="1D4DF6"/>
      </a:accent5>
      <a:accent6>
        <a:srgbClr val="406EEE"/>
      </a:accent6>
      <a:hlink>
        <a:srgbClr val="E28835"/>
      </a:hlink>
      <a:folHlink>
        <a:srgbClr val="9D8874"/>
      </a:folHlink>
    </a:clrScheme>
    <a:fontScheme name="">
      <a:majorFont>
        <a:latin typeface="Microsoft YaHei UI"/>
        <a:ea typeface="Microsoft YaHei UI"/>
        <a:cs typeface=""/>
      </a:majorFont>
      <a:minorFont>
        <a:latin typeface="Microsoft YaHei UI"/>
        <a:ea typeface="Microsoft YaHei UI"/>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867</Words>
  <Application>WPS 演示</Application>
  <PresentationFormat>宽屏</PresentationFormat>
  <Paragraphs>66</Paragraphs>
  <Slides>7</Slides>
  <Notes>4</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7</vt:i4>
      </vt:variant>
    </vt:vector>
  </HeadingPairs>
  <TitlesOfParts>
    <vt:vector size="17" baseType="lpstr">
      <vt:lpstr>Arial</vt:lpstr>
      <vt:lpstr>宋体</vt:lpstr>
      <vt:lpstr>Wingdings</vt:lpstr>
      <vt:lpstr>Wingdings</vt:lpstr>
      <vt:lpstr>Microsoft YaHei UI</vt:lpstr>
      <vt:lpstr>微软雅黑</vt:lpstr>
      <vt:lpstr>Arial Unicode MS</vt:lpstr>
      <vt:lpstr>Calibri</vt:lpstr>
      <vt:lpstr>WPS</vt:lpstr>
      <vt:lpstr>蓝色职场简约风主题</vt:lpstr>
      <vt:lpstr>全国大学生计算机能力系统         				大赛</vt:lpstr>
      <vt:lpstr>目录</vt:lpstr>
      <vt:lpstr>比赛介绍：</vt:lpstr>
      <vt:lpstr>赛题介绍：</vt:lpstr>
      <vt:lpstr>视觉模块： 引入相机，激光雷达等自动检测识别路面以及一系列随机变化的场景并做出相应操作。</vt:lpstr>
      <vt:lpstr>心得体会：</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風</cp:lastModifiedBy>
  <cp:revision>158</cp:revision>
  <dcterms:created xsi:type="dcterms:W3CDTF">2019-06-19T02:08:00Z</dcterms:created>
  <dcterms:modified xsi:type="dcterms:W3CDTF">2025-06-01T14:08:48Z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2052-12.1.0.21171</vt:lpwstr>
  </property>
  <property fmtid="{D5CDD505-2E9C-101B-9397-08002B2CF9AE}" pid="3" name="ICV">
    <vt:lpwstr>728529880E714AE68572A14665731BB2_12</vt:lpwstr>
  </property>
</Properties>
</file>